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4" r:id="rId6"/>
    <p:sldId id="261" r:id="rId7"/>
    <p:sldId id="265" r:id="rId8"/>
    <p:sldId id="263" r:id="rId9"/>
    <p:sldId id="262" r:id="rId10"/>
    <p:sldId id="259" r:id="rId1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40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8226F7-58D6-4228-B71D-63C078EF2116}" v="128" dt="2020-06-21T00:07:24.0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9" d="100"/>
          <a:sy n="79" d="100"/>
        </p:scale>
        <p:origin x="2544" y="7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e Vollaro" userId="38807c3dd47e1726" providerId="LiveId" clId="{348226F7-58D6-4228-B71D-63C078EF2116}"/>
    <pc:docChg chg="undo custSel mod addSld delSld modSld sldOrd addMainMaster delMainMaster modMainMaster modNotesMaster">
      <pc:chgData name="Simone Vollaro" userId="38807c3dd47e1726" providerId="LiveId" clId="{348226F7-58D6-4228-B71D-63C078EF2116}" dt="2020-06-21T00:07:32.754" v="1644" actId="47"/>
      <pc:docMkLst>
        <pc:docMk/>
      </pc:docMkLst>
      <pc:sldChg chg="addSp delSp modSp mod setBg modNotes modNotesTx">
        <pc:chgData name="Simone Vollaro" userId="38807c3dd47e1726" providerId="LiveId" clId="{348226F7-58D6-4228-B71D-63C078EF2116}" dt="2020-06-21T00:06:34.462" v="1641"/>
        <pc:sldMkLst>
          <pc:docMk/>
          <pc:sldMk cId="2986741842" sldId="256"/>
        </pc:sldMkLst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986741842" sldId="256"/>
            <ac:spMk id="3" creationId="{025E8F83-3478-44ED-AE93-6A4746E7807A}"/>
          </ac:spMkLst>
        </pc:spChg>
        <pc:spChg chg="mod ord">
          <ac:chgData name="Simone Vollaro" userId="38807c3dd47e1726" providerId="LiveId" clId="{348226F7-58D6-4228-B71D-63C078EF2116}" dt="2020-06-21T00:06:34.462" v="1641"/>
          <ac:spMkLst>
            <pc:docMk/>
            <pc:sldMk cId="2986741842" sldId="256"/>
            <ac:spMk id="6" creationId="{00000000-0000-0000-0000-000000000000}"/>
          </ac:spMkLst>
        </pc:spChg>
        <pc:spChg chg="mod ord">
          <ac:chgData name="Simone Vollaro" userId="38807c3dd47e1726" providerId="LiveId" clId="{348226F7-58D6-4228-B71D-63C078EF2116}" dt="2020-06-21T00:06:34.462" v="1641"/>
          <ac:spMkLst>
            <pc:docMk/>
            <pc:sldMk cId="2986741842" sldId="256"/>
            <ac:spMk id="9" creationId="{00000000-0000-0000-0000-000000000000}"/>
          </ac:spMkLst>
        </pc:spChg>
        <pc:spChg chg="add del">
          <ac:chgData name="Simone Vollaro" userId="38807c3dd47e1726" providerId="LiveId" clId="{348226F7-58D6-4228-B71D-63C078EF2116}" dt="2020-06-18T09:20:20.350" v="1126" actId="26606"/>
          <ac:spMkLst>
            <pc:docMk/>
            <pc:sldMk cId="2986741842" sldId="256"/>
            <ac:spMk id="14" creationId="{9D25F302-27C5-414F-97F8-6EA0A6C028BA}"/>
          </ac:spMkLst>
        </pc:spChg>
        <pc:spChg chg="add del">
          <ac:chgData name="Simone Vollaro" userId="38807c3dd47e1726" providerId="LiveId" clId="{348226F7-58D6-4228-B71D-63C078EF2116}" dt="2020-06-18T09:20:20.350" v="1126" actId="26606"/>
          <ac:spMkLst>
            <pc:docMk/>
            <pc:sldMk cId="2986741842" sldId="256"/>
            <ac:spMk id="16" creationId="{830A36F8-48C2-4842-A87B-8CE8DF4E7FD2}"/>
          </ac:spMkLst>
        </pc:spChg>
        <pc:spChg chg="add del">
          <ac:chgData name="Simone Vollaro" userId="38807c3dd47e1726" providerId="LiveId" clId="{348226F7-58D6-4228-B71D-63C078EF2116}" dt="2020-06-18T09:20:20.350" v="1126" actId="26606"/>
          <ac:spMkLst>
            <pc:docMk/>
            <pc:sldMk cId="2986741842" sldId="256"/>
            <ac:spMk id="18" creationId="{7F488E8B-4E1E-4402-8935-D4E6C02615C7}"/>
          </ac:spMkLst>
        </pc:spChg>
        <pc:spChg chg="add del">
          <ac:chgData name="Simone Vollaro" userId="38807c3dd47e1726" providerId="LiveId" clId="{348226F7-58D6-4228-B71D-63C078EF2116}" dt="2020-06-18T09:20:27.801" v="1128" actId="26606"/>
          <ac:spMkLst>
            <pc:docMk/>
            <pc:sldMk cId="2986741842" sldId="256"/>
            <ac:spMk id="20" creationId="{5060D983-8B52-443A-8183-2A1DE05618B5}"/>
          </ac:spMkLst>
        </pc:spChg>
        <pc:spChg chg="add del">
          <ac:chgData name="Simone Vollaro" userId="38807c3dd47e1726" providerId="LiveId" clId="{348226F7-58D6-4228-B71D-63C078EF2116}" dt="2020-06-18T09:20:27.801" v="1128" actId="26606"/>
          <ac:spMkLst>
            <pc:docMk/>
            <pc:sldMk cId="2986741842" sldId="256"/>
            <ac:spMk id="21" creationId="{B23FE733-F95B-4DF6-AFC5-BEEB3577C494}"/>
          </ac:spMkLst>
        </pc:spChg>
        <pc:spChg chg="add del">
          <ac:chgData name="Simone Vollaro" userId="38807c3dd47e1726" providerId="LiveId" clId="{348226F7-58D6-4228-B71D-63C078EF2116}" dt="2020-06-18T09:20:27.801" v="1128" actId="26606"/>
          <ac:spMkLst>
            <pc:docMk/>
            <pc:sldMk cId="2986741842" sldId="256"/>
            <ac:spMk id="22" creationId="{9080D120-BD54-46E1-BA37-82F5E8089E90}"/>
          </ac:spMkLst>
        </pc:spChg>
        <pc:spChg chg="add del">
          <ac:chgData name="Simone Vollaro" userId="38807c3dd47e1726" providerId="LiveId" clId="{348226F7-58D6-4228-B71D-63C078EF2116}" dt="2020-06-18T09:20:27.801" v="1128" actId="26606"/>
          <ac:spMkLst>
            <pc:docMk/>
            <pc:sldMk cId="2986741842" sldId="256"/>
            <ac:spMk id="23" creationId="{81D83946-74FA-498A-AC80-9926F041B5C5}"/>
          </ac:spMkLst>
        </pc:spChg>
        <pc:spChg chg="add del">
          <ac:chgData name="Simone Vollaro" userId="38807c3dd47e1726" providerId="LiveId" clId="{348226F7-58D6-4228-B71D-63C078EF2116}" dt="2020-06-18T09:20:39.209" v="1132" actId="26606"/>
          <ac:spMkLst>
            <pc:docMk/>
            <pc:sldMk cId="2986741842" sldId="256"/>
            <ac:spMk id="25" creationId="{72B886CF-D3D5-4CDE-A0D0-35994223D8D7}"/>
          </ac:spMkLst>
        </pc:spChg>
        <pc:spChg chg="add del">
          <ac:chgData name="Simone Vollaro" userId="38807c3dd47e1726" providerId="LiveId" clId="{348226F7-58D6-4228-B71D-63C078EF2116}" dt="2020-06-18T09:20:39.209" v="1132" actId="26606"/>
          <ac:spMkLst>
            <pc:docMk/>
            <pc:sldMk cId="2986741842" sldId="256"/>
            <ac:spMk id="26" creationId="{14F93EA3-4F10-4FED-8377-6E31B069E433}"/>
          </ac:spMkLst>
        </pc:spChg>
        <pc:spChg chg="add del">
          <ac:chgData name="Simone Vollaro" userId="38807c3dd47e1726" providerId="LiveId" clId="{348226F7-58D6-4228-B71D-63C078EF2116}" dt="2020-06-18T09:20:39.209" v="1132" actId="26606"/>
          <ac:spMkLst>
            <pc:docMk/>
            <pc:sldMk cId="2986741842" sldId="256"/>
            <ac:spMk id="27" creationId="{BE0CA85A-9E87-456B-88AA-8A43C4A4D7FF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986741842" sldId="256"/>
            <ac:spMk id="32" creationId="{72B886CF-D3D5-4CDE-A0D0-35994223D8D7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986741842" sldId="256"/>
            <ac:spMk id="34" creationId="{CBFB553C-E432-4E5D-BDCF-8A80E2008C17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986741842" sldId="256"/>
            <ac:spMk id="36" creationId="{546330B2-61FD-4832-9380-70089FFF06D2}"/>
          </ac:spMkLst>
        </pc:spChg>
        <pc:picChg chg="add mod ord">
          <ac:chgData name="Simone Vollaro" userId="38807c3dd47e1726" providerId="LiveId" clId="{348226F7-58D6-4228-B71D-63C078EF2116}" dt="2020-06-21T00:06:34.462" v="1641"/>
          <ac:picMkLst>
            <pc:docMk/>
            <pc:sldMk cId="2986741842" sldId="256"/>
            <ac:picMk id="2" creationId="{4A130B3E-B717-46AC-BE14-FACA2AB2E152}"/>
          </ac:picMkLst>
        </pc:picChg>
        <pc:picChg chg="add del mod">
          <ac:chgData name="Simone Vollaro" userId="38807c3dd47e1726" providerId="LiveId" clId="{348226F7-58D6-4228-B71D-63C078EF2116}" dt="2020-06-18T17:53:00.188" v="1460" actId="478"/>
          <ac:picMkLst>
            <pc:docMk/>
            <pc:sldMk cId="2986741842" sldId="256"/>
            <ac:picMk id="5" creationId="{5CF431D2-C9CD-4104-A80C-5756A82EEC4D}"/>
          </ac:picMkLst>
        </pc:picChg>
        <pc:picChg chg="mod ord">
          <ac:chgData name="Simone Vollaro" userId="38807c3dd47e1726" providerId="LiveId" clId="{348226F7-58D6-4228-B71D-63C078EF2116}" dt="2020-06-21T00:06:34.462" v="1641"/>
          <ac:picMkLst>
            <pc:docMk/>
            <pc:sldMk cId="2986741842" sldId="256"/>
            <ac:picMk id="7" creationId="{00000000-0000-0000-0000-000000000000}"/>
          </ac:picMkLst>
        </pc:picChg>
        <pc:picChg chg="mod ord">
          <ac:chgData name="Simone Vollaro" userId="38807c3dd47e1726" providerId="LiveId" clId="{348226F7-58D6-4228-B71D-63C078EF2116}" dt="2020-06-21T00:06:34.462" v="1641"/>
          <ac:picMkLst>
            <pc:docMk/>
            <pc:sldMk cId="2986741842" sldId="256"/>
            <ac:picMk id="8" creationId="{00000000-0000-0000-0000-000000000000}"/>
          </ac:picMkLst>
        </pc:picChg>
        <pc:picChg chg="add del mod">
          <ac:chgData name="Simone Vollaro" userId="38807c3dd47e1726" providerId="LiveId" clId="{348226F7-58D6-4228-B71D-63C078EF2116}" dt="2020-06-18T17:53:04.491" v="1462" actId="478"/>
          <ac:picMkLst>
            <pc:docMk/>
            <pc:sldMk cId="2986741842" sldId="256"/>
            <ac:picMk id="14" creationId="{3EB12D3E-6468-4ED2-8E16-78B84ABDFEE3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2986741842" sldId="256"/>
            <ac:picMk id="15" creationId="{081A7F75-06D2-428B-9DB1-D8091E5D14D5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2986741842" sldId="256"/>
            <ac:picMk id="24" creationId="{1AF4B979-E13B-42F9-A14C-FC6F66638DD7}"/>
          </ac:picMkLst>
        </pc:picChg>
      </pc:sldChg>
      <pc:sldChg chg="addSp delSp modSp mod setBg">
        <pc:chgData name="Simone Vollaro" userId="38807c3dd47e1726" providerId="LiveId" clId="{348226F7-58D6-4228-B71D-63C078EF2116}" dt="2020-06-21T00:06:34.462" v="1641"/>
        <pc:sldMkLst>
          <pc:docMk/>
          <pc:sldMk cId="3870061713" sldId="257"/>
        </pc:sldMkLst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3870061713" sldId="257"/>
            <ac:spMk id="3" creationId="{95C0EB5E-9BFA-4684-BD2C-B2BE66830605}"/>
          </ac:spMkLst>
        </pc:spChg>
        <pc:spChg chg="add mod ord">
          <ac:chgData name="Simone Vollaro" userId="38807c3dd47e1726" providerId="LiveId" clId="{348226F7-58D6-4228-B71D-63C078EF2116}" dt="2020-06-21T00:06:34.462" v="1641"/>
          <ac:spMkLst>
            <pc:docMk/>
            <pc:sldMk cId="3870061713" sldId="257"/>
            <ac:spMk id="4" creationId="{03ED10EB-9B65-48A2-9A4A-0BEE3BE9BD25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3870061713" sldId="257"/>
            <ac:spMk id="5" creationId="{6859DFCD-9BBD-42D0-9572-625B06C59112}"/>
          </ac:spMkLst>
        </pc:spChg>
        <pc:spChg chg="mod ord">
          <ac:chgData name="Simone Vollaro" userId="38807c3dd47e1726" providerId="LiveId" clId="{348226F7-58D6-4228-B71D-63C078EF2116}" dt="2020-06-21T00:06:34.462" v="1641"/>
          <ac:spMkLst>
            <pc:docMk/>
            <pc:sldMk cId="3870061713" sldId="257"/>
            <ac:spMk id="6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3870061713" sldId="257"/>
            <ac:spMk id="10" creationId="{00000000-0000-0000-0000-000000000000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3870061713" sldId="257"/>
            <ac:spMk id="15" creationId="{D052D0E8-5725-42F1-BA8A-2E793289AB6A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3870061713" sldId="257"/>
            <ac:spMk id="17" creationId="{31C81BFC-A665-4DFF-AFE8-B85ACB3E04B0}"/>
          </ac:spMkLst>
        </pc:sp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3870061713" sldId="257"/>
            <ac:picMk id="2" creationId="{3B1E84C7-91EB-4341-85C6-125470C9129E}"/>
          </ac:picMkLst>
        </pc:picChg>
        <pc:picChg chg="mod ord">
          <ac:chgData name="Simone Vollaro" userId="38807c3dd47e1726" providerId="LiveId" clId="{348226F7-58D6-4228-B71D-63C078EF2116}" dt="2020-06-21T00:06:34.462" v="1641"/>
          <ac:picMkLst>
            <pc:docMk/>
            <pc:sldMk cId="3870061713" sldId="257"/>
            <ac:picMk id="7" creationId="{00000000-0000-0000-0000-000000000000}"/>
          </ac:picMkLst>
        </pc:picChg>
        <pc:picChg chg="del mod ord">
          <ac:chgData name="Simone Vollaro" userId="38807c3dd47e1726" providerId="LiveId" clId="{348226F7-58D6-4228-B71D-63C078EF2116}" dt="2020-06-18T09:43:41.741" v="1238" actId="478"/>
          <ac:picMkLst>
            <pc:docMk/>
            <pc:sldMk cId="3870061713" sldId="257"/>
            <ac:picMk id="8" creationId="{00000000-0000-0000-0000-000000000000}"/>
          </ac:picMkLst>
        </pc:picChg>
        <pc:picChg chg="add mod modCrop">
          <ac:chgData name="Simone Vollaro" userId="38807c3dd47e1726" providerId="LiveId" clId="{348226F7-58D6-4228-B71D-63C078EF2116}" dt="2020-06-21T00:06:34.462" v="1641"/>
          <ac:picMkLst>
            <pc:docMk/>
            <pc:sldMk cId="3870061713" sldId="257"/>
            <ac:picMk id="9" creationId="{B480735B-553C-4882-AA90-E994A0ADFAFA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3870061713" sldId="257"/>
            <ac:picMk id="11" creationId="{762BC980-6C05-43CC-BDB4-3F4AD9AE9761}"/>
          </ac:picMkLst>
        </pc:picChg>
        <pc:picChg chg="add del mod">
          <ac:chgData name="Simone Vollaro" userId="38807c3dd47e1726" providerId="LiveId" clId="{348226F7-58D6-4228-B71D-63C078EF2116}" dt="2020-06-18T17:32:53.248" v="1406" actId="478"/>
          <ac:picMkLst>
            <pc:docMk/>
            <pc:sldMk cId="3870061713" sldId="257"/>
            <ac:picMk id="12" creationId="{EE312553-6DC6-46AB-8E0B-BD5111A87875}"/>
          </ac:picMkLst>
        </pc:picChg>
        <pc:picChg chg="add del mod">
          <ac:chgData name="Simone Vollaro" userId="38807c3dd47e1726" providerId="LiveId" clId="{348226F7-58D6-4228-B71D-63C078EF2116}" dt="2020-06-18T17:53:14.342" v="1464" actId="478"/>
          <ac:picMkLst>
            <pc:docMk/>
            <pc:sldMk cId="3870061713" sldId="257"/>
            <ac:picMk id="16" creationId="{5515968C-CF33-4F98-8324-1ABD9D095948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3870061713" sldId="257"/>
            <ac:picMk id="18" creationId="{E49EB5FC-D518-4ADE-8659-A046669349B6}"/>
          </ac:picMkLst>
        </pc:picChg>
      </pc:sldChg>
      <pc:sldChg chg="addSp delSp modSp mod setBg">
        <pc:chgData name="Simone Vollaro" userId="38807c3dd47e1726" providerId="LiveId" clId="{348226F7-58D6-4228-B71D-63C078EF2116}" dt="2020-06-21T00:06:34.462" v="1641"/>
        <pc:sldMkLst>
          <pc:docMk/>
          <pc:sldMk cId="285928349" sldId="258"/>
        </pc:sldMkLst>
        <pc:spChg chg="add del mod">
          <ac:chgData name="Simone Vollaro" userId="38807c3dd47e1726" providerId="LiveId" clId="{348226F7-58D6-4228-B71D-63C078EF2116}" dt="2020-06-18T09:06:00.951" v="831"/>
          <ac:spMkLst>
            <pc:docMk/>
            <pc:sldMk cId="285928349" sldId="258"/>
            <ac:spMk id="3" creationId="{0732E792-0B19-40A8-A9F2-89FD6E1D1958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85928349" sldId="258"/>
            <ac:spMk id="4" creationId="{78FA792B-1276-4FA8-AD02-157B43C49C5D}"/>
          </ac:spMkLst>
        </pc:spChg>
        <pc:spChg chg="mod ord">
          <ac:chgData name="Simone Vollaro" userId="38807c3dd47e1726" providerId="LiveId" clId="{348226F7-58D6-4228-B71D-63C078EF2116}" dt="2020-06-21T00:06:34.462" v="1641"/>
          <ac:spMkLst>
            <pc:docMk/>
            <pc:sldMk cId="285928349" sldId="258"/>
            <ac:spMk id="6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85928349" sldId="258"/>
            <ac:spMk id="10" creationId="{00000000-0000-0000-0000-000000000000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85928349" sldId="258"/>
            <ac:spMk id="11" creationId="{E9748B80-B112-4543-A4CE-CB2A58F7C141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85928349" sldId="258"/>
            <ac:spMk id="15" creationId="{FB4A44DB-AB1B-4482-851A-2438D3C36A61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85928349" sldId="258"/>
            <ac:spMk id="17" creationId="{90464369-70FA-42AF-948F-80664CA7BFE5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85928349" sldId="258"/>
            <ac:spMk id="19" creationId="{A648176E-454C-437C-B0FC-9B82FCF32B24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85928349" sldId="258"/>
            <ac:spMk id="21" creationId="{A6604B49-AD5C-4590-B051-06C8222ECD99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285928349" sldId="258"/>
            <ac:spMk id="23" creationId="{CC552A98-EF7D-4D42-AB69-066B786AB55B}"/>
          </ac:spMkLst>
        </pc:spChg>
        <pc:picChg chg="add mod ord">
          <ac:chgData name="Simone Vollaro" userId="38807c3dd47e1726" providerId="LiveId" clId="{348226F7-58D6-4228-B71D-63C078EF2116}" dt="2020-06-21T00:06:34.462" v="1641"/>
          <ac:picMkLst>
            <pc:docMk/>
            <pc:sldMk cId="285928349" sldId="258"/>
            <ac:picMk id="2" creationId="{205590FB-5C5E-4879-A64F-10F45D568843}"/>
          </ac:picMkLst>
        </pc:picChg>
        <pc:picChg chg="add del mod">
          <ac:chgData name="Simone Vollaro" userId="38807c3dd47e1726" providerId="LiveId" clId="{348226F7-58D6-4228-B71D-63C078EF2116}" dt="2020-06-18T09:39:46.088" v="1191" actId="478"/>
          <ac:picMkLst>
            <pc:docMk/>
            <pc:sldMk cId="285928349" sldId="258"/>
            <ac:picMk id="5" creationId="{B8A208A0-7983-4AFC-9A0D-49480A3AEA80}"/>
          </ac:picMkLst>
        </pc:picChg>
        <pc:picChg chg="mod ord">
          <ac:chgData name="Simone Vollaro" userId="38807c3dd47e1726" providerId="LiveId" clId="{348226F7-58D6-4228-B71D-63C078EF2116}" dt="2020-06-21T00:06:34.462" v="1641"/>
          <ac:picMkLst>
            <pc:docMk/>
            <pc:sldMk cId="285928349" sldId="258"/>
            <ac:picMk id="7" creationId="{00000000-0000-0000-0000-000000000000}"/>
          </ac:picMkLst>
        </pc:picChg>
        <pc:picChg chg="add del mod ord">
          <ac:chgData name="Simone Vollaro" userId="38807c3dd47e1726" providerId="LiveId" clId="{348226F7-58D6-4228-B71D-63C078EF2116}" dt="2020-06-21T00:06:34.462" v="1641"/>
          <ac:picMkLst>
            <pc:docMk/>
            <pc:sldMk cId="285928349" sldId="258"/>
            <ac:picMk id="8" creationId="{00000000-0000-0000-0000-000000000000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285928349" sldId="258"/>
            <ac:picMk id="9" creationId="{176E2590-A792-4D0D-86E6-B59613FDDBB7}"/>
          </ac:picMkLst>
        </pc:picChg>
        <pc:picChg chg="add del mod">
          <ac:chgData name="Simone Vollaro" userId="38807c3dd47e1726" providerId="LiveId" clId="{348226F7-58D6-4228-B71D-63C078EF2116}" dt="2020-06-18T17:32:57.390" v="1408" actId="478"/>
          <ac:picMkLst>
            <pc:docMk/>
            <pc:sldMk cId="285928349" sldId="258"/>
            <ac:picMk id="16" creationId="{78E31F8D-A265-4010-9ACD-E3CB98A0B2DE}"/>
          </ac:picMkLst>
        </pc:picChg>
        <pc:picChg chg="add del mod">
          <ac:chgData name="Simone Vollaro" userId="38807c3dd47e1726" providerId="LiveId" clId="{348226F7-58D6-4228-B71D-63C078EF2116}" dt="2020-06-18T09:39:20.919" v="1189"/>
          <ac:picMkLst>
            <pc:docMk/>
            <pc:sldMk cId="285928349" sldId="258"/>
            <ac:picMk id="16" creationId="{921DE37E-9CB9-4C0D-8432-CDE721B7410B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285928349" sldId="258"/>
            <ac:picMk id="18" creationId="{EC473E1D-3FB3-42ED-AF46-6308AD34D7E0}"/>
          </ac:picMkLst>
        </pc:picChg>
        <pc:picChg chg="add del mod">
          <ac:chgData name="Simone Vollaro" userId="38807c3dd47e1726" providerId="LiveId" clId="{348226F7-58D6-4228-B71D-63C078EF2116}" dt="2020-06-18T17:53:17.202" v="1466" actId="478"/>
          <ac:picMkLst>
            <pc:docMk/>
            <pc:sldMk cId="285928349" sldId="258"/>
            <ac:picMk id="20" creationId="{DC04DF63-97CE-4D53-BA97-2BDABAB396FD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285928349" sldId="258"/>
            <ac:picMk id="22" creationId="{6F36DA86-0720-4644-ABE5-0D7C688AD5C8}"/>
          </ac:picMkLst>
        </pc:picChg>
      </pc:sldChg>
      <pc:sldChg chg="addSp delSp modSp mod addAnim delAnim modAnim">
        <pc:chgData name="Simone Vollaro" userId="38807c3dd47e1726" providerId="LiveId" clId="{348226F7-58D6-4228-B71D-63C078EF2116}" dt="2020-06-21T00:06:34.462" v="1641"/>
        <pc:sldMkLst>
          <pc:docMk/>
          <pc:sldMk cId="1421415720" sldId="259"/>
        </pc:sldMkLst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21415720" sldId="259"/>
            <ac:spMk id="2" creationId="{2CE3AE6D-8AD9-4A6C-8348-A1B6861A1553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21415720" sldId="259"/>
            <ac:spMk id="6" creationId="{00000000-0000-0000-0000-000000000000}"/>
          </ac:spMkLst>
        </pc:spChg>
        <pc:picChg chg="add del mod">
          <ac:chgData name="Simone Vollaro" userId="38807c3dd47e1726" providerId="LiveId" clId="{348226F7-58D6-4228-B71D-63C078EF2116}" dt="2020-06-17T15:40:13.280" v="13" actId="478"/>
          <ac:picMkLst>
            <pc:docMk/>
            <pc:sldMk cId="1421415720" sldId="259"/>
            <ac:picMk id="3" creationId="{A9A2021A-77E8-4DD2-9219-9F0ACC7E950A}"/>
          </ac:picMkLst>
        </pc:picChg>
        <pc:picChg chg="add del mod">
          <ac:chgData name="Simone Vollaro" userId="38807c3dd47e1726" providerId="LiveId" clId="{348226F7-58D6-4228-B71D-63C078EF2116}" dt="2020-06-17T15:44:52.325" v="15" actId="478"/>
          <ac:picMkLst>
            <pc:docMk/>
            <pc:sldMk cId="1421415720" sldId="259"/>
            <ac:picMk id="4" creationId="{4D5B55E1-2C73-42B3-ADC6-4DD2832245C0}"/>
          </ac:picMkLst>
        </pc:picChg>
        <pc:picChg chg="add del mod">
          <ac:chgData name="Simone Vollaro" userId="38807c3dd47e1726" providerId="LiveId" clId="{348226F7-58D6-4228-B71D-63C078EF2116}" dt="2020-06-17T15:47:10.708" v="17" actId="478"/>
          <ac:picMkLst>
            <pc:docMk/>
            <pc:sldMk cId="1421415720" sldId="259"/>
            <ac:picMk id="5" creationId="{1786A269-BBBD-4E64-B03B-27ADEC9C9FCD}"/>
          </ac:picMkLst>
        </pc:picChg>
        <pc:picChg chg="mod">
          <ac:chgData name="Simone Vollaro" userId="38807c3dd47e1726" providerId="LiveId" clId="{348226F7-58D6-4228-B71D-63C078EF2116}" dt="2020-06-21T00:06:34.462" v="1641"/>
          <ac:picMkLst>
            <pc:docMk/>
            <pc:sldMk cId="1421415720" sldId="259"/>
            <ac:picMk id="7" creationId="{00000000-0000-0000-0000-000000000000}"/>
          </ac:picMkLst>
        </pc:picChg>
        <pc:picChg chg="mod">
          <ac:chgData name="Simone Vollaro" userId="38807c3dd47e1726" providerId="LiveId" clId="{348226F7-58D6-4228-B71D-63C078EF2116}" dt="2020-06-21T00:06:34.462" v="1641"/>
          <ac:picMkLst>
            <pc:docMk/>
            <pc:sldMk cId="1421415720" sldId="259"/>
            <ac:picMk id="8" creationId="{00000000-0000-0000-0000-000000000000}"/>
          </ac:picMkLst>
        </pc:picChg>
        <pc:picChg chg="add del mod">
          <ac:chgData name="Simone Vollaro" userId="38807c3dd47e1726" providerId="LiveId" clId="{348226F7-58D6-4228-B71D-63C078EF2116}" dt="2020-06-18T17:53:52.801" v="1478" actId="478"/>
          <ac:picMkLst>
            <pc:docMk/>
            <pc:sldMk cId="1421415720" sldId="259"/>
            <ac:picMk id="9" creationId="{7AC15A1F-B813-475E-A917-F43F86F3E8BC}"/>
          </ac:picMkLst>
        </pc:picChg>
        <pc:picChg chg="add del mod">
          <ac:chgData name="Simone Vollaro" userId="38807c3dd47e1726" providerId="LiveId" clId="{348226F7-58D6-4228-B71D-63C078EF2116}" dt="2020-06-17T16:10:32.757" v="19" actId="478"/>
          <ac:picMkLst>
            <pc:docMk/>
            <pc:sldMk cId="1421415720" sldId="259"/>
            <ac:picMk id="9" creationId="{CEF552F1-AE8A-432E-B819-C57832B118F4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1421415720" sldId="259"/>
            <ac:picMk id="10" creationId="{55E0CF22-F0A8-4577-BA91-C4AC0D622491}"/>
          </ac:picMkLst>
        </pc:picChg>
        <pc:picChg chg="add del mod">
          <ac:chgData name="Simone Vollaro" userId="38807c3dd47e1726" providerId="LiveId" clId="{348226F7-58D6-4228-B71D-63C078EF2116}" dt="2020-06-17T16:21:17.815" v="21" actId="478"/>
          <ac:picMkLst>
            <pc:docMk/>
            <pc:sldMk cId="1421415720" sldId="259"/>
            <ac:picMk id="10" creationId="{AD8D7ED8-7DD5-4293-AFB4-9B83C3B91AEF}"/>
          </ac:picMkLst>
        </pc:picChg>
        <pc:picChg chg="add del mod">
          <ac:chgData name="Simone Vollaro" userId="38807c3dd47e1726" providerId="LiveId" clId="{348226F7-58D6-4228-B71D-63C078EF2116}" dt="2020-06-21T00:06:34.462" v="1641"/>
          <ac:picMkLst>
            <pc:docMk/>
            <pc:sldMk cId="1421415720" sldId="259"/>
            <ac:picMk id="13" creationId="{7DB1D808-19C7-427B-B893-991FEAFB59FF}"/>
          </ac:picMkLst>
        </pc:picChg>
      </pc:sldChg>
      <pc:sldChg chg="addSp delSp modSp mod ord setBg">
        <pc:chgData name="Simone Vollaro" userId="38807c3dd47e1726" providerId="LiveId" clId="{348226F7-58D6-4228-B71D-63C078EF2116}" dt="2020-06-21T00:06:34.462" v="1641"/>
        <pc:sldMkLst>
          <pc:docMk/>
          <pc:sldMk cId="3872734460" sldId="260"/>
        </pc:sldMkLst>
        <pc:spChg chg="add mod ord">
          <ac:chgData name="Simone Vollaro" userId="38807c3dd47e1726" providerId="LiveId" clId="{348226F7-58D6-4228-B71D-63C078EF2116}" dt="2020-06-21T00:06:34.462" v="1641"/>
          <ac:spMkLst>
            <pc:docMk/>
            <pc:sldMk cId="3872734460" sldId="260"/>
            <ac:spMk id="3" creationId="{CD527C32-CCA1-4A68-BE4C-989F3881768F}"/>
          </ac:spMkLst>
        </pc:spChg>
        <pc:spChg chg="add mod ord">
          <ac:chgData name="Simone Vollaro" userId="38807c3dd47e1726" providerId="LiveId" clId="{348226F7-58D6-4228-B71D-63C078EF2116}" dt="2020-06-21T00:06:34.462" v="1641"/>
          <ac:spMkLst>
            <pc:docMk/>
            <pc:sldMk cId="3872734460" sldId="260"/>
            <ac:spMk id="4" creationId="{0F366532-6C7F-42FD-B025-3F9823B607D7}"/>
          </ac:spMkLst>
        </pc:spChg>
        <pc:spChg chg="mod ord">
          <ac:chgData name="Simone Vollaro" userId="38807c3dd47e1726" providerId="LiveId" clId="{348226F7-58D6-4228-B71D-63C078EF2116}" dt="2020-06-21T00:06:34.462" v="1641"/>
          <ac:spMkLst>
            <pc:docMk/>
            <pc:sldMk cId="3872734460" sldId="260"/>
            <ac:spMk id="6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3872734460" sldId="260"/>
            <ac:spMk id="10" creationId="{00000000-0000-0000-0000-000000000000}"/>
          </ac:spMkLst>
        </pc:spChg>
        <pc:spChg chg="add del">
          <ac:chgData name="Simone Vollaro" userId="38807c3dd47e1726" providerId="LiveId" clId="{348226F7-58D6-4228-B71D-63C078EF2116}" dt="2020-06-18T16:26:18.747" v="1272" actId="26606"/>
          <ac:spMkLst>
            <pc:docMk/>
            <pc:sldMk cId="3872734460" sldId="260"/>
            <ac:spMk id="33" creationId="{0EFD753D-6A49-46DD-9E82-AA6E2C62B461}"/>
          </ac:spMkLst>
        </pc:spChg>
        <pc:spChg chg="add del">
          <ac:chgData name="Simone Vollaro" userId="38807c3dd47e1726" providerId="LiveId" clId="{348226F7-58D6-4228-B71D-63C078EF2116}" dt="2020-06-18T16:26:18.747" v="1272" actId="26606"/>
          <ac:spMkLst>
            <pc:docMk/>
            <pc:sldMk cId="3872734460" sldId="260"/>
            <ac:spMk id="34" creationId="{138A5824-1F4A-4EE7-BC13-5BB48FC0809B}"/>
          </ac:spMkLst>
        </pc:spChg>
        <pc:picChg chg="add mod ord">
          <ac:chgData name="Simone Vollaro" userId="38807c3dd47e1726" providerId="LiveId" clId="{348226F7-58D6-4228-B71D-63C078EF2116}" dt="2020-06-21T00:06:34.462" v="1641"/>
          <ac:picMkLst>
            <pc:docMk/>
            <pc:sldMk cId="3872734460" sldId="260"/>
            <ac:picMk id="2" creationId="{F7743E73-B1A0-4A90-ACC2-2D905DD34030}"/>
          </ac:picMkLst>
        </pc:picChg>
        <pc:picChg chg="add del mod">
          <ac:chgData name="Simone Vollaro" userId="38807c3dd47e1726" providerId="LiveId" clId="{348226F7-58D6-4228-B71D-63C078EF2116}" dt="2020-06-18T16:06:30.934" v="1243" actId="478"/>
          <ac:picMkLst>
            <pc:docMk/>
            <pc:sldMk cId="3872734460" sldId="260"/>
            <ac:picMk id="5" creationId="{042869A2-E38B-43FD-AD9B-B8997B4DF0B3}"/>
          </ac:picMkLst>
        </pc:picChg>
        <pc:picChg chg="mod ord">
          <ac:chgData name="Simone Vollaro" userId="38807c3dd47e1726" providerId="LiveId" clId="{348226F7-58D6-4228-B71D-63C078EF2116}" dt="2020-06-21T00:06:34.462" v="1641"/>
          <ac:picMkLst>
            <pc:docMk/>
            <pc:sldMk cId="3872734460" sldId="260"/>
            <ac:picMk id="7" creationId="{00000000-0000-0000-0000-000000000000}"/>
          </ac:picMkLst>
        </pc:picChg>
        <pc:picChg chg="mod ord">
          <ac:chgData name="Simone Vollaro" userId="38807c3dd47e1726" providerId="LiveId" clId="{348226F7-58D6-4228-B71D-63C078EF2116}" dt="2020-06-21T00:06:34.462" v="1641"/>
          <ac:picMkLst>
            <pc:docMk/>
            <pc:sldMk cId="3872734460" sldId="260"/>
            <ac:picMk id="8" creationId="{00000000-0000-0000-0000-000000000000}"/>
          </ac:picMkLst>
        </pc:picChg>
        <pc:picChg chg="add del mod">
          <ac:chgData name="Simone Vollaro" userId="38807c3dd47e1726" providerId="LiveId" clId="{348226F7-58D6-4228-B71D-63C078EF2116}" dt="2020-06-18T16:25:45.077" v="1266" actId="21"/>
          <ac:picMkLst>
            <pc:docMk/>
            <pc:sldMk cId="3872734460" sldId="260"/>
            <ac:picMk id="9" creationId="{5903B6A7-BCF1-4078-A359-D561AE73D901}"/>
          </ac:picMkLst>
        </pc:picChg>
        <pc:picChg chg="add del mod">
          <ac:chgData name="Simone Vollaro" userId="38807c3dd47e1726" providerId="LiveId" clId="{348226F7-58D6-4228-B71D-63C078EF2116}" dt="2020-06-18T16:25:45.077" v="1266" actId="21"/>
          <ac:picMkLst>
            <pc:docMk/>
            <pc:sldMk cId="3872734460" sldId="260"/>
            <ac:picMk id="11" creationId="{6FEC1D54-1F43-4293-AEDB-AEADA0E4FDFD}"/>
          </ac:picMkLst>
        </pc:picChg>
        <pc:picChg chg="add del mod">
          <ac:chgData name="Simone Vollaro" userId="38807c3dd47e1726" providerId="LiveId" clId="{348226F7-58D6-4228-B71D-63C078EF2116}" dt="2020-06-18T16:17:17.917" v="1262" actId="478"/>
          <ac:picMkLst>
            <pc:docMk/>
            <pc:sldMk cId="3872734460" sldId="260"/>
            <ac:picMk id="12" creationId="{BA9F3DBD-7366-4D9E-9B57-1A63AE0CEF02}"/>
          </ac:picMkLst>
        </pc:picChg>
        <pc:picChg chg="add del mod">
          <ac:chgData name="Simone Vollaro" userId="38807c3dd47e1726" providerId="LiveId" clId="{348226F7-58D6-4228-B71D-63C078EF2116}" dt="2020-06-18T16:25:45.077" v="1266" actId="21"/>
          <ac:picMkLst>
            <pc:docMk/>
            <pc:sldMk cId="3872734460" sldId="260"/>
            <ac:picMk id="13" creationId="{C73FAB2E-D796-4F83-8CDE-9330083861DB}"/>
          </ac:picMkLst>
        </pc:picChg>
        <pc:picChg chg="add del mod">
          <ac:chgData name="Simone Vollaro" userId="38807c3dd47e1726" providerId="LiveId" clId="{348226F7-58D6-4228-B71D-63C078EF2116}" dt="2020-06-18T16:25:45.077" v="1266" actId="21"/>
          <ac:picMkLst>
            <pc:docMk/>
            <pc:sldMk cId="3872734460" sldId="260"/>
            <ac:picMk id="14" creationId="{AB9BBD2E-3FF5-42AF-8E16-7893AFF581EA}"/>
          </ac:picMkLst>
        </pc:picChg>
        <pc:picChg chg="add del mod">
          <ac:chgData name="Simone Vollaro" userId="38807c3dd47e1726" providerId="LiveId" clId="{348226F7-58D6-4228-B71D-63C078EF2116}" dt="2020-06-18T16:25:45.077" v="1266" actId="21"/>
          <ac:picMkLst>
            <pc:docMk/>
            <pc:sldMk cId="3872734460" sldId="260"/>
            <ac:picMk id="15" creationId="{AADFED8A-0CA6-4420-A583-CB1918F05BA1}"/>
          </ac:picMkLst>
        </pc:picChg>
        <pc:picChg chg="add mod ord">
          <ac:chgData name="Simone Vollaro" userId="38807c3dd47e1726" providerId="LiveId" clId="{348226F7-58D6-4228-B71D-63C078EF2116}" dt="2020-06-21T00:06:34.462" v="1641"/>
          <ac:picMkLst>
            <pc:docMk/>
            <pc:sldMk cId="3872734460" sldId="260"/>
            <ac:picMk id="16" creationId="{AEF064F0-483A-4676-AC63-4FE1C0CD033D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3872734460" sldId="260"/>
            <ac:picMk id="17" creationId="{D5FF9FEA-6A48-45D3-AAE8-C607BAFCA7F9}"/>
          </ac:picMkLst>
        </pc:picChg>
        <pc:picChg chg="add del mod">
          <ac:chgData name="Simone Vollaro" userId="38807c3dd47e1726" providerId="LiveId" clId="{348226F7-58D6-4228-B71D-63C078EF2116}" dt="2020-06-18T16:25:54.075" v="1268" actId="21"/>
          <ac:picMkLst>
            <pc:docMk/>
            <pc:sldMk cId="3872734460" sldId="260"/>
            <ac:picMk id="18" creationId="{B1530A10-A0FD-4F84-A006-C48F59633D18}"/>
          </ac:picMkLst>
        </pc:picChg>
        <pc:picChg chg="add mod ord">
          <ac:chgData name="Simone Vollaro" userId="38807c3dd47e1726" providerId="LiveId" clId="{348226F7-58D6-4228-B71D-63C078EF2116}" dt="2020-06-21T00:06:34.462" v="1641"/>
          <ac:picMkLst>
            <pc:docMk/>
            <pc:sldMk cId="3872734460" sldId="260"/>
            <ac:picMk id="19" creationId="{6A51588C-3FBF-4B6E-A2B3-2FE9251D5FB1}"/>
          </ac:picMkLst>
        </pc:picChg>
        <pc:picChg chg="add mod ord">
          <ac:chgData name="Simone Vollaro" userId="38807c3dd47e1726" providerId="LiveId" clId="{348226F7-58D6-4228-B71D-63C078EF2116}" dt="2020-06-21T00:06:34.462" v="1641"/>
          <ac:picMkLst>
            <pc:docMk/>
            <pc:sldMk cId="3872734460" sldId="260"/>
            <ac:picMk id="20" creationId="{E2B76C05-F13E-48DB-B32B-09B3A7F6C05E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3872734460" sldId="260"/>
            <ac:picMk id="30" creationId="{A40EF99C-B46A-4D7B-AFC8-D4ABED46F12D}"/>
          </ac:picMkLst>
        </pc:picChg>
        <pc:picChg chg="add del mod">
          <ac:chgData name="Simone Vollaro" userId="38807c3dd47e1726" providerId="LiveId" clId="{348226F7-58D6-4228-B71D-63C078EF2116}" dt="2020-06-18T17:33:00.846" v="1410" actId="478"/>
          <ac:picMkLst>
            <pc:docMk/>
            <pc:sldMk cId="3872734460" sldId="260"/>
            <ac:picMk id="32" creationId="{708094F1-7D07-4003-BDE6-96522E342438}"/>
          </ac:picMkLst>
        </pc:picChg>
        <pc:picChg chg="add del mod">
          <ac:chgData name="Simone Vollaro" userId="38807c3dd47e1726" providerId="LiveId" clId="{348226F7-58D6-4228-B71D-63C078EF2116}" dt="2020-06-18T17:53:20.940" v="1468" actId="478"/>
          <ac:picMkLst>
            <pc:docMk/>
            <pc:sldMk cId="3872734460" sldId="260"/>
            <ac:picMk id="35" creationId="{911528BB-DD08-4D43-B37C-DE8A60AEAB25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3872734460" sldId="260"/>
            <ac:picMk id="40" creationId="{42E8686B-4921-4A3C-ADD4-58E19512A5CB}"/>
          </ac:picMkLst>
        </pc:picChg>
        <pc:cxnChg chg="add del">
          <ac:chgData name="Simone Vollaro" userId="38807c3dd47e1726" providerId="LiveId" clId="{348226F7-58D6-4228-B71D-63C078EF2116}" dt="2020-06-18T16:26:13.973" v="1270" actId="26606"/>
          <ac:cxnSpMkLst>
            <pc:docMk/>
            <pc:sldMk cId="3872734460" sldId="260"/>
            <ac:cxnSpMk id="25" creationId="{822A5670-0F7B-4199-AEAB-33FBA9CEA44D}"/>
          </ac:cxnSpMkLst>
        </pc:cxnChg>
        <pc:cxnChg chg="add del">
          <ac:chgData name="Simone Vollaro" userId="38807c3dd47e1726" providerId="LiveId" clId="{348226F7-58D6-4228-B71D-63C078EF2116}" dt="2020-06-18T16:26:13.973" v="1270" actId="26606"/>
          <ac:cxnSpMkLst>
            <pc:docMk/>
            <pc:sldMk cId="3872734460" sldId="260"/>
            <ac:cxnSpMk id="27" creationId="{8BB1744D-A7DF-4B65-B6E3-DCF12BB2D869}"/>
          </ac:cxnSpMkLst>
        </pc:cxnChg>
        <pc:cxnChg chg="add del">
          <ac:chgData name="Simone Vollaro" userId="38807c3dd47e1726" providerId="LiveId" clId="{348226F7-58D6-4228-B71D-63C078EF2116}" dt="2020-06-18T16:26:13.973" v="1270" actId="26606"/>
          <ac:cxnSpMkLst>
            <pc:docMk/>
            <pc:sldMk cId="3872734460" sldId="260"/>
            <ac:cxnSpMk id="29" creationId="{882DD753-EA38-4E86-91FB-05041A44A28E}"/>
          </ac:cxnSpMkLst>
        </pc:cxnChg>
        <pc:cxnChg chg="add del">
          <ac:chgData name="Simone Vollaro" userId="38807c3dd47e1726" providerId="LiveId" clId="{348226F7-58D6-4228-B71D-63C078EF2116}" dt="2020-06-18T16:26:13.973" v="1270" actId="26606"/>
          <ac:cxnSpMkLst>
            <pc:docMk/>
            <pc:sldMk cId="3872734460" sldId="260"/>
            <ac:cxnSpMk id="31" creationId="{6DA63E78-7704-45EF-B5D3-EADDF5D82674}"/>
          </ac:cxnSpMkLst>
        </pc:cxnChg>
        <pc:cxnChg chg="add mod">
          <ac:chgData name="Simone Vollaro" userId="38807c3dd47e1726" providerId="LiveId" clId="{348226F7-58D6-4228-B71D-63C078EF2116}" dt="2020-06-21T00:06:34.462" v="1641"/>
          <ac:cxnSpMkLst>
            <pc:docMk/>
            <pc:sldMk cId="3872734460" sldId="260"/>
            <ac:cxnSpMk id="36" creationId="{822A5670-0F7B-4199-AEAB-33FBA9CEA44D}"/>
          </ac:cxnSpMkLst>
        </pc:cxnChg>
        <pc:cxnChg chg="add mod">
          <ac:chgData name="Simone Vollaro" userId="38807c3dd47e1726" providerId="LiveId" clId="{348226F7-58D6-4228-B71D-63C078EF2116}" dt="2020-06-21T00:06:34.462" v="1641"/>
          <ac:cxnSpMkLst>
            <pc:docMk/>
            <pc:sldMk cId="3872734460" sldId="260"/>
            <ac:cxnSpMk id="37" creationId="{8BB1744D-A7DF-4B65-B6E3-DCF12BB2D869}"/>
          </ac:cxnSpMkLst>
        </pc:cxnChg>
        <pc:cxnChg chg="add mod">
          <ac:chgData name="Simone Vollaro" userId="38807c3dd47e1726" providerId="LiveId" clId="{348226F7-58D6-4228-B71D-63C078EF2116}" dt="2020-06-21T00:06:34.462" v="1641"/>
          <ac:cxnSpMkLst>
            <pc:docMk/>
            <pc:sldMk cId="3872734460" sldId="260"/>
            <ac:cxnSpMk id="38" creationId="{882DD753-EA38-4E86-91FB-05041A44A28E}"/>
          </ac:cxnSpMkLst>
        </pc:cxnChg>
        <pc:cxnChg chg="add mod">
          <ac:chgData name="Simone Vollaro" userId="38807c3dd47e1726" providerId="LiveId" clId="{348226F7-58D6-4228-B71D-63C078EF2116}" dt="2020-06-21T00:06:34.462" v="1641"/>
          <ac:cxnSpMkLst>
            <pc:docMk/>
            <pc:sldMk cId="3872734460" sldId="260"/>
            <ac:cxnSpMk id="39" creationId="{6DA63E78-7704-45EF-B5D3-EADDF5D82674}"/>
          </ac:cxnSpMkLst>
        </pc:cxnChg>
      </pc:sldChg>
      <pc:sldChg chg="addSp delSp modSp add mod">
        <pc:chgData name="Simone Vollaro" userId="38807c3dd47e1726" providerId="LiveId" clId="{348226F7-58D6-4228-B71D-63C078EF2116}" dt="2020-06-21T00:06:34.462" v="1641"/>
        <pc:sldMkLst>
          <pc:docMk/>
          <pc:sldMk cId="4064338136" sldId="261"/>
        </pc:sldMkLst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3" creationId="{CD527C32-CCA1-4A68-BE4C-989F3881768F}"/>
          </ac:spMkLst>
        </pc:spChg>
        <pc:spChg chg="del mod">
          <ac:chgData name="Simone Vollaro" userId="38807c3dd47e1726" providerId="LiveId" clId="{348226F7-58D6-4228-B71D-63C078EF2116}" dt="2020-06-18T16:30:01.025" v="1319" actId="478"/>
          <ac:spMkLst>
            <pc:docMk/>
            <pc:sldMk cId="4064338136" sldId="261"/>
            <ac:spMk id="4" creationId="{0F366532-6C7F-42FD-B025-3F9823B607D7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6" creationId="{00000000-0000-0000-0000-000000000000}"/>
          </ac:spMkLst>
        </pc:spChg>
        <pc:spChg chg="mod or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10" creationId="{00000000-0000-0000-0000-000000000000}"/>
          </ac:spMkLst>
        </pc:spChg>
        <pc:spChg chg="add del">
          <ac:chgData name="Simone Vollaro" userId="38807c3dd47e1726" providerId="LiveId" clId="{348226F7-58D6-4228-B71D-63C078EF2116}" dt="2020-06-18T16:30:31.224" v="1323" actId="26606"/>
          <ac:spMkLst>
            <pc:docMk/>
            <pc:sldMk cId="4064338136" sldId="261"/>
            <ac:spMk id="44" creationId="{74426AB7-D619-4515-962A-BC83909EC015}"/>
          </ac:spMkLst>
        </pc:spChg>
        <pc:spChg chg="add del">
          <ac:chgData name="Simone Vollaro" userId="38807c3dd47e1726" providerId="LiveId" clId="{348226F7-58D6-4228-B71D-63C078EF2116}" dt="2020-06-18T16:30:31.224" v="1323" actId="26606"/>
          <ac:spMkLst>
            <pc:docMk/>
            <pc:sldMk cId="4064338136" sldId="261"/>
            <ac:spMk id="46" creationId="{DE47DF98-723F-4AAC-ABCF-CACBC438F78F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53" creationId="{F3060C83-F051-4F0E-ABAD-AA0DFC48B218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55" creationId="{83C98ABE-055B-441F-B07E-44F97F083C39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57" creationId="{29FDB030-9B49-4CED-8CCD-4D99382388AC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59" creationId="{3783CA14-24A1-485C-8B30-D6A5D87987AD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61" creationId="{9A97C86A-04D6-40F7-AE84-31AB43E6A846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63" creationId="{FF9F2414-84E8-453E-B1F3-389FDE8192D9}"/>
          </ac:spMkLst>
        </pc:spChg>
        <pc:spChg chg="add mod">
          <ac:chgData name="Simone Vollaro" userId="38807c3dd47e1726" providerId="LiveId" clId="{348226F7-58D6-4228-B71D-63C078EF2116}" dt="2020-06-21T00:06:34.462" v="1641"/>
          <ac:spMkLst>
            <pc:docMk/>
            <pc:sldMk cId="4064338136" sldId="261"/>
            <ac:spMk id="65" creationId="{3ECA69A1-7536-43AC-85EF-C7106179F5ED}"/>
          </ac:spMkLst>
        </pc:spChg>
        <pc:picChg chg="del">
          <ac:chgData name="Simone Vollaro" userId="38807c3dd47e1726" providerId="LiveId" clId="{348226F7-58D6-4228-B71D-63C078EF2116}" dt="2020-06-18T16:29:36.863" v="1315" actId="478"/>
          <ac:picMkLst>
            <pc:docMk/>
            <pc:sldMk cId="4064338136" sldId="261"/>
            <ac:picMk id="2" creationId="{F7743E73-B1A0-4A90-ACC2-2D905DD34030}"/>
          </ac:picMkLst>
        </pc:picChg>
        <pc:picChg chg="mod">
          <ac:chgData name="Simone Vollaro" userId="38807c3dd47e1726" providerId="LiveId" clId="{348226F7-58D6-4228-B71D-63C078EF2116}" dt="2020-06-21T00:06:34.462" v="1641"/>
          <ac:picMkLst>
            <pc:docMk/>
            <pc:sldMk cId="4064338136" sldId="261"/>
            <ac:picMk id="7" creationId="{00000000-0000-0000-0000-000000000000}"/>
          </ac:picMkLst>
        </pc:picChg>
        <pc:picChg chg="del">
          <ac:chgData name="Simone Vollaro" userId="38807c3dd47e1726" providerId="LiveId" clId="{348226F7-58D6-4228-B71D-63C078EF2116}" dt="2020-06-18T16:29:39.453" v="1316" actId="478"/>
          <ac:picMkLst>
            <pc:docMk/>
            <pc:sldMk cId="4064338136" sldId="261"/>
            <ac:picMk id="8" creationId="{00000000-0000-0000-0000-000000000000}"/>
          </ac:picMkLst>
        </pc:picChg>
        <pc:picChg chg="add del mod">
          <ac:chgData name="Simone Vollaro" userId="38807c3dd47e1726" providerId="LiveId" clId="{348226F7-58D6-4228-B71D-63C078EF2116}" dt="2020-06-18T16:36:12.283" v="1325" actId="478"/>
          <ac:picMkLst>
            <pc:docMk/>
            <pc:sldMk cId="4064338136" sldId="261"/>
            <ac:picMk id="9" creationId="{3BC81600-8200-4601-86DF-CF019B01E5D4}"/>
          </ac:picMkLst>
        </pc:picChg>
        <pc:picChg chg="del">
          <ac:chgData name="Simone Vollaro" userId="38807c3dd47e1726" providerId="LiveId" clId="{348226F7-58D6-4228-B71D-63C078EF2116}" dt="2020-06-18T16:29:39.453" v="1316" actId="478"/>
          <ac:picMkLst>
            <pc:docMk/>
            <pc:sldMk cId="4064338136" sldId="261"/>
            <ac:picMk id="16" creationId="{AEF064F0-483A-4676-AC63-4FE1C0CD033D}"/>
          </ac:picMkLst>
        </pc:picChg>
        <pc:picChg chg="del">
          <ac:chgData name="Simone Vollaro" userId="38807c3dd47e1726" providerId="LiveId" clId="{348226F7-58D6-4228-B71D-63C078EF2116}" dt="2020-06-18T16:29:40.343" v="1317" actId="478"/>
          <ac:picMkLst>
            <pc:docMk/>
            <pc:sldMk cId="4064338136" sldId="261"/>
            <ac:picMk id="17" creationId="{D5FF9FEA-6A48-45D3-AAE8-C607BAFCA7F9}"/>
          </ac:picMkLst>
        </pc:picChg>
        <pc:picChg chg="del">
          <ac:chgData name="Simone Vollaro" userId="38807c3dd47e1726" providerId="LiveId" clId="{348226F7-58D6-4228-B71D-63C078EF2116}" dt="2020-06-18T16:29:39.453" v="1316" actId="478"/>
          <ac:picMkLst>
            <pc:docMk/>
            <pc:sldMk cId="4064338136" sldId="261"/>
            <ac:picMk id="19" creationId="{6A51588C-3FBF-4B6E-A2B3-2FE9251D5FB1}"/>
          </ac:picMkLst>
        </pc:picChg>
        <pc:picChg chg="mod">
          <ac:chgData name="Simone Vollaro" userId="38807c3dd47e1726" providerId="LiveId" clId="{348226F7-58D6-4228-B71D-63C078EF2116}" dt="2020-06-21T00:06:34.462" v="1641"/>
          <ac:picMkLst>
            <pc:docMk/>
            <pc:sldMk cId="4064338136" sldId="261"/>
            <ac:picMk id="20" creationId="{E2B76C05-F13E-48DB-B32B-09B3A7F6C05E}"/>
          </ac:picMkLst>
        </pc:picChg>
        <pc:picChg chg="del">
          <ac:chgData name="Simone Vollaro" userId="38807c3dd47e1726" providerId="LiveId" clId="{348226F7-58D6-4228-B71D-63C078EF2116}" dt="2020-06-18T16:29:39.453" v="1316" actId="478"/>
          <ac:picMkLst>
            <pc:docMk/>
            <pc:sldMk cId="4064338136" sldId="261"/>
            <ac:picMk id="30" creationId="{A40EF99C-B46A-4D7B-AFC8-D4ABED46F12D}"/>
          </ac:picMkLst>
        </pc:picChg>
        <pc:picChg chg="add del mod">
          <ac:chgData name="Simone Vollaro" userId="38807c3dd47e1726" providerId="LiveId" clId="{348226F7-58D6-4228-B71D-63C078EF2116}" dt="2020-06-18T17:33:05.572" v="1412" actId="478"/>
          <ac:picMkLst>
            <pc:docMk/>
            <pc:sldMk cId="4064338136" sldId="261"/>
            <ac:picMk id="31" creationId="{334B5B9C-3568-433B-AC69-0FB64C2D0757}"/>
          </ac:picMkLst>
        </pc:picChg>
        <pc:picChg chg="add del mod">
          <ac:chgData name="Simone Vollaro" userId="38807c3dd47e1726" providerId="LiveId" clId="{348226F7-58D6-4228-B71D-63C078EF2116}" dt="2020-06-21T00:06:34.462" v="1641"/>
          <ac:picMkLst>
            <pc:docMk/>
            <pc:sldMk cId="4064338136" sldId="261"/>
            <ac:picMk id="32" creationId="{F8A2B19B-DEEF-4E18-AAB6-59718029D56D}"/>
          </ac:picMkLst>
        </pc:picChg>
        <pc:cxnChg chg="del">
          <ac:chgData name="Simone Vollaro" userId="38807c3dd47e1726" providerId="LiveId" clId="{348226F7-58D6-4228-B71D-63C078EF2116}" dt="2020-06-18T16:30:12.286" v="1320" actId="26606"/>
          <ac:cxnSpMkLst>
            <pc:docMk/>
            <pc:sldMk cId="4064338136" sldId="261"/>
            <ac:cxnSpMk id="36" creationId="{822A5670-0F7B-4199-AEAB-33FBA9CEA44D}"/>
          </ac:cxnSpMkLst>
        </pc:cxnChg>
        <pc:cxnChg chg="del">
          <ac:chgData name="Simone Vollaro" userId="38807c3dd47e1726" providerId="LiveId" clId="{348226F7-58D6-4228-B71D-63C078EF2116}" dt="2020-06-18T16:30:12.286" v="1320" actId="26606"/>
          <ac:cxnSpMkLst>
            <pc:docMk/>
            <pc:sldMk cId="4064338136" sldId="261"/>
            <ac:cxnSpMk id="37" creationId="{8BB1744D-A7DF-4B65-B6E3-DCF12BB2D869}"/>
          </ac:cxnSpMkLst>
        </pc:cxnChg>
        <pc:cxnChg chg="del">
          <ac:chgData name="Simone Vollaro" userId="38807c3dd47e1726" providerId="LiveId" clId="{348226F7-58D6-4228-B71D-63C078EF2116}" dt="2020-06-18T16:30:12.286" v="1320" actId="26606"/>
          <ac:cxnSpMkLst>
            <pc:docMk/>
            <pc:sldMk cId="4064338136" sldId="261"/>
            <ac:cxnSpMk id="38" creationId="{882DD753-EA38-4E86-91FB-05041A44A28E}"/>
          </ac:cxnSpMkLst>
        </pc:cxnChg>
        <pc:cxnChg chg="del">
          <ac:chgData name="Simone Vollaro" userId="38807c3dd47e1726" providerId="LiveId" clId="{348226F7-58D6-4228-B71D-63C078EF2116}" dt="2020-06-18T16:30:12.286" v="1320" actId="26606"/>
          <ac:cxnSpMkLst>
            <pc:docMk/>
            <pc:sldMk cId="4064338136" sldId="261"/>
            <ac:cxnSpMk id="39" creationId="{6DA63E78-7704-45EF-B5D3-EADDF5D82674}"/>
          </ac:cxnSpMkLst>
        </pc:cxnChg>
        <pc:cxnChg chg="add del">
          <ac:chgData name="Simone Vollaro" userId="38807c3dd47e1726" providerId="LiveId" clId="{348226F7-58D6-4228-B71D-63C078EF2116}" dt="2020-06-18T16:30:31.224" v="1323" actId="26606"/>
          <ac:cxnSpMkLst>
            <pc:docMk/>
            <pc:sldMk cId="4064338136" sldId="261"/>
            <ac:cxnSpMk id="48" creationId="{EA29FC7C-9308-4FDE-8DCA-405668055B0F}"/>
          </ac:cxnSpMkLst>
        </pc:cxnChg>
      </pc:sldChg>
      <pc:sldChg chg="addSp delSp modSp add mod">
        <pc:chgData name="Simone Vollaro" userId="38807c3dd47e1726" providerId="LiveId" clId="{348226F7-58D6-4228-B71D-63C078EF2116}" dt="2020-06-21T00:06:34.462" v="1641"/>
        <pc:sldMkLst>
          <pc:docMk/>
          <pc:sldMk cId="234951935" sldId="262"/>
        </pc:sldMkLst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3" creationId="{CD527C32-CCA1-4A68-BE4C-989F3881768F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6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10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53" creationId="{F3060C83-F051-4F0E-ABAD-AA0DFC48B218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55" creationId="{83C98ABE-055B-441F-B07E-44F97F083C39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57" creationId="{29FDB030-9B49-4CED-8CCD-4D99382388AC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59" creationId="{3783CA14-24A1-485C-8B30-D6A5D87987AD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61" creationId="{9A97C86A-04D6-40F7-AE84-31AB43E6A846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63" creationId="{FF9F2414-84E8-453E-B1F3-389FDE8192D9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34951935" sldId="262"/>
            <ac:spMk id="65" creationId="{3ECA69A1-7536-43AC-85EF-C7106179F5ED}"/>
          </ac:spMkLst>
        </pc:spChg>
        <pc:picChg chg="mod">
          <ac:chgData name="Simone Vollaro" userId="38807c3dd47e1726" providerId="LiveId" clId="{348226F7-58D6-4228-B71D-63C078EF2116}" dt="2020-06-21T00:06:34.462" v="1641"/>
          <ac:picMkLst>
            <pc:docMk/>
            <pc:sldMk cId="234951935" sldId="262"/>
            <ac:picMk id="7" creationId="{00000000-0000-0000-0000-000000000000}"/>
          </ac:picMkLst>
        </pc:picChg>
        <pc:picChg chg="add del mod">
          <ac:chgData name="Simone Vollaro" userId="38807c3dd47e1726" providerId="LiveId" clId="{348226F7-58D6-4228-B71D-63C078EF2116}" dt="2020-06-18T17:53:50.540" v="1476" actId="478"/>
          <ac:picMkLst>
            <pc:docMk/>
            <pc:sldMk cId="234951935" sldId="262"/>
            <ac:picMk id="14" creationId="{DE0A9C50-6CFC-4790-B4B0-1CA23297C6BC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234951935" sldId="262"/>
            <ac:picMk id="15" creationId="{4180F904-5F7E-4F9E-9AAC-8D921B98EE42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234951935" sldId="262"/>
            <ac:picMk id="16" creationId="{1945A39D-0A35-4D1C-99ED-E0FCBE84A5C5}"/>
          </ac:picMkLst>
        </pc:picChg>
        <pc:picChg chg="del">
          <ac:chgData name="Simone Vollaro" userId="38807c3dd47e1726" providerId="LiveId" clId="{348226F7-58D6-4228-B71D-63C078EF2116}" dt="2020-06-18T18:01:00.028" v="1495" actId="478"/>
          <ac:picMkLst>
            <pc:docMk/>
            <pc:sldMk cId="234951935" sldId="262"/>
            <ac:picMk id="20" creationId="{E2B76C05-F13E-48DB-B32B-09B3A7F6C05E}"/>
          </ac:picMkLst>
        </pc:picChg>
        <pc:inkChg chg="add del">
          <ac:chgData name="Simone Vollaro" userId="38807c3dd47e1726" providerId="LiveId" clId="{348226F7-58D6-4228-B71D-63C078EF2116}" dt="2020-06-18T18:05:10.827" v="1524" actId="478"/>
          <ac:inkMkLst>
            <pc:docMk/>
            <pc:sldMk cId="234951935" sldId="262"/>
            <ac:inkMk id="2" creationId="{5BCC6CB5-0F9D-44F3-9388-828DC13D1CFF}"/>
          </ac:inkMkLst>
        </pc:inkChg>
        <pc:inkChg chg="add del">
          <ac:chgData name="Simone Vollaro" userId="38807c3dd47e1726" providerId="LiveId" clId="{348226F7-58D6-4228-B71D-63C078EF2116}" dt="2020-06-18T18:06:56.356" v="1526"/>
          <ac:inkMkLst>
            <pc:docMk/>
            <pc:sldMk cId="234951935" sldId="262"/>
            <ac:inkMk id="4" creationId="{28253CF6-6C34-45F9-9C53-4CB182B0A9A0}"/>
          </ac:inkMkLst>
        </pc:inkChg>
      </pc:sldChg>
      <pc:sldChg chg="addSp delSp modSp add mod">
        <pc:chgData name="Simone Vollaro" userId="38807c3dd47e1726" providerId="LiveId" clId="{348226F7-58D6-4228-B71D-63C078EF2116}" dt="2020-06-21T00:06:34.462" v="1641"/>
        <pc:sldMkLst>
          <pc:docMk/>
          <pc:sldMk cId="195312816" sldId="263"/>
        </pc:sldMkLst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3" creationId="{CD527C32-CCA1-4A68-BE4C-989F3881768F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6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10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53" creationId="{F3060C83-F051-4F0E-ABAD-AA0DFC48B218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55" creationId="{83C98ABE-055B-441F-B07E-44F97F083C39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57" creationId="{29FDB030-9B49-4CED-8CCD-4D99382388AC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59" creationId="{3783CA14-24A1-485C-8B30-D6A5D87987AD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61" creationId="{9A97C86A-04D6-40F7-AE84-31AB43E6A846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63" creationId="{FF9F2414-84E8-453E-B1F3-389FDE8192D9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95312816" sldId="263"/>
            <ac:spMk id="65" creationId="{3ECA69A1-7536-43AC-85EF-C7106179F5ED}"/>
          </ac:spMkLst>
        </pc:spChg>
        <pc:picChg chg="mod">
          <ac:chgData name="Simone Vollaro" userId="38807c3dd47e1726" providerId="LiveId" clId="{348226F7-58D6-4228-B71D-63C078EF2116}" dt="2020-06-21T00:06:34.462" v="1641"/>
          <ac:picMkLst>
            <pc:docMk/>
            <pc:sldMk cId="195312816" sldId="263"/>
            <ac:picMk id="7" creationId="{00000000-0000-0000-0000-000000000000}"/>
          </ac:picMkLst>
        </pc:picChg>
        <pc:picChg chg="add del mod">
          <ac:chgData name="Simone Vollaro" userId="38807c3dd47e1726" providerId="LiveId" clId="{348226F7-58D6-4228-B71D-63C078EF2116}" dt="2020-06-18T17:53:46.718" v="1474" actId="478"/>
          <ac:picMkLst>
            <pc:docMk/>
            <pc:sldMk cId="195312816" sldId="263"/>
            <ac:picMk id="14" creationId="{13B35D5F-D993-43EC-A27B-E0AE2DBCC476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195312816" sldId="263"/>
            <ac:picMk id="15" creationId="{CC154FB1-4347-4E9B-ACD2-FD5E98947720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195312816" sldId="263"/>
            <ac:picMk id="16" creationId="{B41EFB52-395D-49E5-A853-190F9DD8C8DF}"/>
          </ac:picMkLst>
        </pc:picChg>
        <pc:picChg chg="del">
          <ac:chgData name="Simone Vollaro" userId="38807c3dd47e1726" providerId="LiveId" clId="{348226F7-58D6-4228-B71D-63C078EF2116}" dt="2020-06-18T18:00:56.254" v="1494" actId="478"/>
          <ac:picMkLst>
            <pc:docMk/>
            <pc:sldMk cId="195312816" sldId="263"/>
            <ac:picMk id="20" creationId="{E2B76C05-F13E-48DB-B32B-09B3A7F6C05E}"/>
          </ac:picMkLst>
        </pc:picChg>
      </pc:sldChg>
      <pc:sldChg chg="addSp delSp modSp add mod ord">
        <pc:chgData name="Simone Vollaro" userId="38807c3dd47e1726" providerId="LiveId" clId="{348226F7-58D6-4228-B71D-63C078EF2116}" dt="2020-06-21T00:06:34.462" v="1641"/>
        <pc:sldMkLst>
          <pc:docMk/>
          <pc:sldMk cId="143307935" sldId="264"/>
        </pc:sldMkLst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3" creationId="{CD527C32-CCA1-4A68-BE4C-989F3881768F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6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10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53" creationId="{F3060C83-F051-4F0E-ABAD-AA0DFC48B218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55" creationId="{83C98ABE-055B-441F-B07E-44F97F083C39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57" creationId="{29FDB030-9B49-4CED-8CCD-4D99382388AC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59" creationId="{3783CA14-24A1-485C-8B30-D6A5D87987AD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61" creationId="{9A97C86A-04D6-40F7-AE84-31AB43E6A846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63" creationId="{FF9F2414-84E8-453E-B1F3-389FDE8192D9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143307935" sldId="264"/>
            <ac:spMk id="65" creationId="{3ECA69A1-7536-43AC-85EF-C7106179F5ED}"/>
          </ac:spMkLst>
        </pc:spChg>
        <pc:picChg chg="mod">
          <ac:chgData name="Simone Vollaro" userId="38807c3dd47e1726" providerId="LiveId" clId="{348226F7-58D6-4228-B71D-63C078EF2116}" dt="2020-06-21T00:06:34.462" v="1641"/>
          <ac:picMkLst>
            <pc:docMk/>
            <pc:sldMk cId="143307935" sldId="264"/>
            <ac:picMk id="7" creationId="{00000000-0000-0000-0000-000000000000}"/>
          </ac:picMkLst>
        </pc:picChg>
        <pc:picChg chg="add del mod">
          <ac:chgData name="Simone Vollaro" userId="38807c3dd47e1726" providerId="LiveId" clId="{348226F7-58D6-4228-B71D-63C078EF2116}" dt="2020-06-18T17:53:40.718" v="1472" actId="478"/>
          <ac:picMkLst>
            <pc:docMk/>
            <pc:sldMk cId="143307935" sldId="264"/>
            <ac:picMk id="14" creationId="{9236658E-DA0C-4DDF-99EE-39C69D83EC1B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143307935" sldId="264"/>
            <ac:picMk id="15" creationId="{115FFE30-8A03-44CE-B92B-44103C9CF84F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143307935" sldId="264"/>
            <ac:picMk id="16" creationId="{1EFB7ED7-036A-46BF-9D9C-CD23A288C1AD}"/>
          </ac:picMkLst>
        </pc:picChg>
        <pc:picChg chg="del">
          <ac:chgData name="Simone Vollaro" userId="38807c3dd47e1726" providerId="LiveId" clId="{348226F7-58D6-4228-B71D-63C078EF2116}" dt="2020-06-18T18:00:53.832" v="1493" actId="478"/>
          <ac:picMkLst>
            <pc:docMk/>
            <pc:sldMk cId="143307935" sldId="264"/>
            <ac:picMk id="20" creationId="{E2B76C05-F13E-48DB-B32B-09B3A7F6C05E}"/>
          </ac:picMkLst>
        </pc:picChg>
      </pc:sldChg>
      <pc:sldChg chg="addSp delSp modSp add mod">
        <pc:chgData name="Simone Vollaro" userId="38807c3dd47e1726" providerId="LiveId" clId="{348226F7-58D6-4228-B71D-63C078EF2116}" dt="2020-06-21T00:06:34.462" v="1641"/>
        <pc:sldMkLst>
          <pc:docMk/>
          <pc:sldMk cId="2012976901" sldId="265"/>
        </pc:sldMkLst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3" creationId="{CD527C32-CCA1-4A68-BE4C-989F3881768F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6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10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53" creationId="{F3060C83-F051-4F0E-ABAD-AA0DFC48B218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55" creationId="{83C98ABE-055B-441F-B07E-44F97F083C39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57" creationId="{29FDB030-9B49-4CED-8CCD-4D99382388AC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59" creationId="{3783CA14-24A1-485C-8B30-D6A5D87987AD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61" creationId="{9A97C86A-04D6-40F7-AE84-31AB43E6A846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63" creationId="{FF9F2414-84E8-453E-B1F3-389FDE8192D9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k cId="2012976901" sldId="265"/>
            <ac:spMk id="65" creationId="{3ECA69A1-7536-43AC-85EF-C7106179F5ED}"/>
          </ac:spMkLst>
        </pc:spChg>
        <pc:picChg chg="mod">
          <ac:chgData name="Simone Vollaro" userId="38807c3dd47e1726" providerId="LiveId" clId="{348226F7-58D6-4228-B71D-63C078EF2116}" dt="2020-06-21T00:06:34.462" v="1641"/>
          <ac:picMkLst>
            <pc:docMk/>
            <pc:sldMk cId="2012976901" sldId="265"/>
            <ac:picMk id="7" creationId="{00000000-0000-0000-0000-000000000000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2012976901" sldId="265"/>
            <ac:picMk id="14" creationId="{6C9597F3-86BB-4CA1-8ABF-A83DAB4AD970}"/>
          </ac:picMkLst>
        </pc:picChg>
        <pc:picChg chg="add del mod">
          <ac:chgData name="Simone Vollaro" userId="38807c3dd47e1726" providerId="LiveId" clId="{348226F7-58D6-4228-B71D-63C078EF2116}" dt="2020-06-18T17:53:26.445" v="1470" actId="478"/>
          <ac:picMkLst>
            <pc:docMk/>
            <pc:sldMk cId="2012976901" sldId="265"/>
            <ac:picMk id="15" creationId="{AAA437B7-9843-4B47-8576-6B84EC6CEA9C}"/>
          </ac:picMkLst>
        </pc:picChg>
        <pc:picChg chg="add del mod">
          <ac:chgData name="Simone Vollaro" userId="38807c3dd47e1726" providerId="LiveId" clId="{348226F7-58D6-4228-B71D-63C078EF2116}" dt="2020-06-18T17:24:48.464" v="1387"/>
          <ac:picMkLst>
            <pc:docMk/>
            <pc:sldMk cId="2012976901" sldId="265"/>
            <ac:picMk id="16" creationId="{6D4ECCF5-D4AC-464E-95B3-A84A52CB72C4}"/>
          </ac:picMkLst>
        </pc:picChg>
        <pc:picChg chg="add mod">
          <ac:chgData name="Simone Vollaro" userId="38807c3dd47e1726" providerId="LiveId" clId="{348226F7-58D6-4228-B71D-63C078EF2116}" dt="2020-06-21T00:06:34.462" v="1641"/>
          <ac:picMkLst>
            <pc:docMk/>
            <pc:sldMk cId="2012976901" sldId="265"/>
            <ac:picMk id="17" creationId="{C34BAF35-40B9-44C9-92DE-E4E7823302AE}"/>
          </ac:picMkLst>
        </pc:picChg>
        <pc:picChg chg="del">
          <ac:chgData name="Simone Vollaro" userId="38807c3dd47e1726" providerId="LiveId" clId="{348226F7-58D6-4228-B71D-63C078EF2116}" dt="2020-06-18T16:49:51.388" v="1332" actId="478"/>
          <ac:picMkLst>
            <pc:docMk/>
            <pc:sldMk cId="2012976901" sldId="265"/>
            <ac:picMk id="20" creationId="{E2B76C05-F13E-48DB-B32B-09B3A7F6C05E}"/>
          </ac:picMkLst>
        </pc:picChg>
      </pc:sldChg>
      <pc:sldChg chg="modSp add del modTransition">
        <pc:chgData name="Simone Vollaro" userId="38807c3dd47e1726" providerId="LiveId" clId="{348226F7-58D6-4228-B71D-63C078EF2116}" dt="2020-06-21T00:05:00.237" v="1633" actId="2696"/>
        <pc:sldMkLst>
          <pc:docMk/>
          <pc:sldMk cId="970875720" sldId="266"/>
        </pc:sldMkLst>
        <pc:spChg chg="mod">
          <ac:chgData name="Simone Vollaro" userId="38807c3dd47e1726" providerId="LiveId" clId="{348226F7-58D6-4228-B71D-63C078EF2116}" dt="2020-06-21T00:04:19.466" v="1630"/>
          <ac:spMkLst>
            <pc:docMk/>
            <pc:sldMk cId="970875720" sldId="266"/>
            <ac:spMk id="2" creationId="{181FC679-76C0-4344-9380-5A06069B6671}"/>
          </ac:spMkLst>
        </pc:spChg>
        <pc:spChg chg="mod">
          <ac:chgData name="Simone Vollaro" userId="38807c3dd47e1726" providerId="LiveId" clId="{348226F7-58D6-4228-B71D-63C078EF2116}" dt="2020-06-21T00:04:19.466" v="1630"/>
          <ac:spMkLst>
            <pc:docMk/>
            <pc:sldMk cId="970875720" sldId="266"/>
            <ac:spMk id="9" creationId="{73A16662-C242-4C99-995B-F48AC21B5495}"/>
          </ac:spMkLst>
        </pc:sp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970875720" sldId="266"/>
            <ac:picMk id="6" creationId="{474FEE54-8F9B-45B6-A514-00ED25DA0279}"/>
          </ac:picMkLst>
        </pc:pic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970875720" sldId="266"/>
            <ac:picMk id="7" creationId="{31BC6200-EE4F-4963-B79C-2D907BEC98A3}"/>
          </ac:picMkLst>
        </pc:pic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970875720" sldId="266"/>
            <ac:picMk id="8" creationId="{26853618-90ED-4647-80E2-63A9E1170B36}"/>
          </ac:picMkLst>
        </pc:pic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970875720" sldId="266"/>
            <ac:picMk id="10" creationId="{8578F32F-257A-40D7-AAE5-0F0E875AD1C6}"/>
          </ac:picMkLst>
        </pc:picChg>
      </pc:sldChg>
      <pc:sldChg chg="add del modTransition">
        <pc:chgData name="Simone Vollaro" userId="38807c3dd47e1726" providerId="LiveId" clId="{348226F7-58D6-4228-B71D-63C078EF2116}" dt="2020-06-20T23:56:57.767" v="1620"/>
        <pc:sldMkLst>
          <pc:docMk/>
          <pc:sldMk cId="1980763289" sldId="267"/>
        </pc:sldMkLst>
      </pc:sldChg>
      <pc:sldChg chg="modSp add del modTransition">
        <pc:chgData name="Simone Vollaro" userId="38807c3dd47e1726" providerId="LiveId" clId="{348226F7-58D6-4228-B71D-63C078EF2116}" dt="2020-06-21T00:04:57.546" v="1632" actId="2696"/>
        <pc:sldMkLst>
          <pc:docMk/>
          <pc:sldMk cId="2906728088" sldId="267"/>
        </pc:sldMkLst>
        <pc:spChg chg="mod">
          <ac:chgData name="Simone Vollaro" userId="38807c3dd47e1726" providerId="LiveId" clId="{348226F7-58D6-4228-B71D-63C078EF2116}" dt="2020-06-21T00:04:19.466" v="1630"/>
          <ac:spMkLst>
            <pc:docMk/>
            <pc:sldMk cId="2906728088" sldId="267"/>
            <ac:spMk id="2" creationId="{181FC679-76C0-4344-9380-5A06069B6671}"/>
          </ac:spMkLst>
        </pc:spChg>
        <pc:spChg chg="mod">
          <ac:chgData name="Simone Vollaro" userId="38807c3dd47e1726" providerId="LiveId" clId="{348226F7-58D6-4228-B71D-63C078EF2116}" dt="2020-06-21T00:04:19.466" v="1630"/>
          <ac:spMkLst>
            <pc:docMk/>
            <pc:sldMk cId="2906728088" sldId="267"/>
            <ac:spMk id="9" creationId="{73A16662-C242-4C99-995B-F48AC21B5495}"/>
          </ac:spMkLst>
        </pc:sp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2906728088" sldId="267"/>
            <ac:picMk id="6" creationId="{474FEE54-8F9B-45B6-A514-00ED25DA0279}"/>
          </ac:picMkLst>
        </pc:pic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2906728088" sldId="267"/>
            <ac:picMk id="7" creationId="{31BC6200-EE4F-4963-B79C-2D907BEC98A3}"/>
          </ac:picMkLst>
        </pc:pic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2906728088" sldId="267"/>
            <ac:picMk id="8" creationId="{26853618-90ED-4647-80E2-63A9E1170B36}"/>
          </ac:picMkLst>
        </pc:pic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2906728088" sldId="267"/>
            <ac:picMk id="10" creationId="{8578F32F-257A-40D7-AAE5-0F0E875AD1C6}"/>
          </ac:picMkLst>
        </pc:picChg>
      </pc:sldChg>
      <pc:sldChg chg="add del modTransition">
        <pc:chgData name="Simone Vollaro" userId="38807c3dd47e1726" providerId="LiveId" clId="{348226F7-58D6-4228-B71D-63C078EF2116}" dt="2020-06-20T23:56:57.256" v="1619"/>
        <pc:sldMkLst>
          <pc:docMk/>
          <pc:sldMk cId="708911042" sldId="268"/>
        </pc:sldMkLst>
      </pc:sldChg>
      <pc:sldChg chg="modSp add del setBg">
        <pc:chgData name="Simone Vollaro" userId="38807c3dd47e1726" providerId="LiveId" clId="{348226F7-58D6-4228-B71D-63C078EF2116}" dt="2020-06-21T00:07:32.754" v="1644" actId="47"/>
        <pc:sldMkLst>
          <pc:docMk/>
          <pc:sldMk cId="3784971123" sldId="268"/>
        </pc:sldMkLst>
        <pc:spChg chg="mod">
          <ac:chgData name="Simone Vollaro" userId="38807c3dd47e1726" providerId="LiveId" clId="{348226F7-58D6-4228-B71D-63C078EF2116}" dt="2020-06-21T00:04:19.466" v="1630"/>
          <ac:spMkLst>
            <pc:docMk/>
            <pc:sldMk cId="3784971123" sldId="268"/>
            <ac:spMk id="3" creationId="{D41650AF-F515-4499-8473-BA8E234E7445}"/>
          </ac:spMkLst>
        </pc:spChg>
        <pc:spChg chg="mod">
          <ac:chgData name="Simone Vollaro" userId="38807c3dd47e1726" providerId="LiveId" clId="{348226F7-58D6-4228-B71D-63C078EF2116}" dt="2020-06-21T00:04:19.466" v="1630"/>
          <ac:spMkLst>
            <pc:docMk/>
            <pc:sldMk cId="3784971123" sldId="268"/>
            <ac:spMk id="4" creationId="{D7A03BC3-E311-4849-8589-061603443535}"/>
          </ac:spMkLst>
        </pc:spChg>
        <pc:spChg chg="mod">
          <ac:chgData name="Simone Vollaro" userId="38807c3dd47e1726" providerId="LiveId" clId="{348226F7-58D6-4228-B71D-63C078EF2116}" dt="2020-06-21T00:04:19.466" v="1630"/>
          <ac:spMkLst>
            <pc:docMk/>
            <pc:sldMk cId="3784971123" sldId="268"/>
            <ac:spMk id="9" creationId="{9CA92EE5-9407-4D84-96C8-AA678EFC1240}"/>
          </ac:spMkLst>
        </pc:spChg>
        <pc:spChg chg="mod">
          <ac:chgData name="Simone Vollaro" userId="38807c3dd47e1726" providerId="LiveId" clId="{348226F7-58D6-4228-B71D-63C078EF2116}" dt="2020-06-21T00:04:19.466" v="1630"/>
          <ac:spMkLst>
            <pc:docMk/>
            <pc:sldMk cId="3784971123" sldId="268"/>
            <ac:spMk id="27" creationId="{33DBBD39-259C-4BC4-A0F0-97A55432B1A9}"/>
          </ac:spMkLst>
        </pc:sp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3784971123" sldId="268"/>
            <ac:picMk id="5" creationId="{4C83B951-4612-4195-BA4F-98D51C7F02E1}"/>
          </ac:picMkLst>
        </pc:pic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3784971123" sldId="268"/>
            <ac:picMk id="6" creationId="{994A69CD-235C-48A0-BB2F-951FE09923D1}"/>
          </ac:picMkLst>
        </pc:pic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3784971123" sldId="268"/>
            <ac:picMk id="11" creationId="{EFEC0D29-B50B-4460-8DBB-1F328944DE9B}"/>
          </ac:picMkLst>
        </pc:picChg>
        <pc:picChg chg="mod">
          <ac:chgData name="Simone Vollaro" userId="38807c3dd47e1726" providerId="LiveId" clId="{348226F7-58D6-4228-B71D-63C078EF2116}" dt="2020-06-21T00:04:19.466" v="1630"/>
          <ac:picMkLst>
            <pc:docMk/>
            <pc:sldMk cId="3784971123" sldId="268"/>
            <ac:picMk id="13" creationId="{E1C1EF8F-A6A4-47EE-B3F3-2EAEFFCAF98A}"/>
          </ac:picMkLst>
        </pc:picChg>
      </pc:sldChg>
      <pc:sldChg chg="add del modTransition">
        <pc:chgData name="Simone Vollaro" userId="38807c3dd47e1726" providerId="LiveId" clId="{348226F7-58D6-4228-B71D-63C078EF2116}" dt="2020-06-20T23:56:56.823" v="1618"/>
        <pc:sldMkLst>
          <pc:docMk/>
          <pc:sldMk cId="2344607480" sldId="269"/>
        </pc:sldMkLst>
      </pc:sldChg>
      <pc:sldChg chg="add del modTransition">
        <pc:chgData name="Simone Vollaro" userId="38807c3dd47e1726" providerId="LiveId" clId="{348226F7-58D6-4228-B71D-63C078EF2116}" dt="2020-06-21T00:06:18.645" v="1639" actId="47"/>
        <pc:sldMkLst>
          <pc:docMk/>
          <pc:sldMk cId="2665473172" sldId="269"/>
        </pc:sldMkLst>
      </pc:sldChg>
      <pc:sldChg chg="add del modTransition">
        <pc:chgData name="Simone Vollaro" userId="38807c3dd47e1726" providerId="LiveId" clId="{348226F7-58D6-4228-B71D-63C078EF2116}" dt="2020-06-20T23:56:56.355" v="1617"/>
        <pc:sldMkLst>
          <pc:docMk/>
          <pc:sldMk cId="1214485167" sldId="270"/>
        </pc:sldMkLst>
      </pc:sldChg>
      <pc:sldChg chg="add del modTransition">
        <pc:chgData name="Simone Vollaro" userId="38807c3dd47e1726" providerId="LiveId" clId="{348226F7-58D6-4228-B71D-63C078EF2116}" dt="2020-06-21T00:06:18.645" v="1639" actId="47"/>
        <pc:sldMkLst>
          <pc:docMk/>
          <pc:sldMk cId="1980763289" sldId="270"/>
        </pc:sldMkLst>
      </pc:sldChg>
      <pc:sldChg chg="add del modTransition">
        <pc:chgData name="Simone Vollaro" userId="38807c3dd47e1726" providerId="LiveId" clId="{348226F7-58D6-4228-B71D-63C078EF2116}" dt="2020-06-21T00:06:18.645" v="1639" actId="47"/>
        <pc:sldMkLst>
          <pc:docMk/>
          <pc:sldMk cId="708911042" sldId="271"/>
        </pc:sldMkLst>
      </pc:sldChg>
      <pc:sldChg chg="add del modTransition">
        <pc:chgData name="Simone Vollaro" userId="38807c3dd47e1726" providerId="LiveId" clId="{348226F7-58D6-4228-B71D-63C078EF2116}" dt="2020-06-20T23:56:55.850" v="1616"/>
        <pc:sldMkLst>
          <pc:docMk/>
          <pc:sldMk cId="939363229" sldId="271"/>
        </pc:sldMkLst>
      </pc:sldChg>
      <pc:sldChg chg="add del modTransition">
        <pc:chgData name="Simone Vollaro" userId="38807c3dd47e1726" providerId="LiveId" clId="{348226F7-58D6-4228-B71D-63C078EF2116}" dt="2020-06-21T00:06:18.645" v="1639" actId="47"/>
        <pc:sldMkLst>
          <pc:docMk/>
          <pc:sldMk cId="2344607480" sldId="272"/>
        </pc:sldMkLst>
      </pc:sldChg>
      <pc:sldChg chg="add del modTransition">
        <pc:chgData name="Simone Vollaro" userId="38807c3dd47e1726" providerId="LiveId" clId="{348226F7-58D6-4228-B71D-63C078EF2116}" dt="2020-06-21T00:06:18.645" v="1639" actId="47"/>
        <pc:sldMkLst>
          <pc:docMk/>
          <pc:sldMk cId="1214485167" sldId="273"/>
        </pc:sldMkLst>
      </pc:sldChg>
      <pc:sldChg chg="add del modTransition">
        <pc:chgData name="Simone Vollaro" userId="38807c3dd47e1726" providerId="LiveId" clId="{348226F7-58D6-4228-B71D-63C078EF2116}" dt="2020-06-21T00:06:18.645" v="1639" actId="47"/>
        <pc:sldMkLst>
          <pc:docMk/>
          <pc:sldMk cId="939363229" sldId="274"/>
        </pc:sldMkLst>
      </pc:sldChg>
      <pc:sldMasterChg chg="modSp add del addSldLayout delSldLayout modSldLayout">
        <pc:chgData name="Simone Vollaro" userId="38807c3dd47e1726" providerId="LiveId" clId="{348226F7-58D6-4228-B71D-63C078EF2116}" dt="2020-06-21T00:04:19.466" v="1630"/>
        <pc:sldMasterMkLst>
          <pc:docMk/>
          <pc:sldMasterMk cId="860602501" sldId="2147483648"/>
        </pc:sldMasterMkLst>
        <pc:spChg chg="mod">
          <ac:chgData name="Simone Vollaro" userId="38807c3dd47e1726" providerId="LiveId" clId="{348226F7-58D6-4228-B71D-63C078EF2116}" dt="2020-06-21T00:04:19.466" v="1630"/>
          <ac:spMkLst>
            <pc:docMk/>
            <pc:sldMasterMk cId="860602501" sldId="2147483648"/>
            <ac:spMk id="2" creationId="{6F116FC0-915B-4680-B5B8-616B1A785666}"/>
          </ac:spMkLst>
        </pc:spChg>
        <pc:spChg chg="mod">
          <ac:chgData name="Simone Vollaro" userId="38807c3dd47e1726" providerId="LiveId" clId="{348226F7-58D6-4228-B71D-63C078EF2116}" dt="2020-06-21T00:04:19.466" v="1630"/>
          <ac:spMkLst>
            <pc:docMk/>
            <pc:sldMasterMk cId="860602501" sldId="2147483648"/>
            <ac:spMk id="3" creationId="{13FF4091-BDD0-4507-BEA0-BC5C2C7183D1}"/>
          </ac:spMkLst>
        </pc:spChg>
        <pc:spChg chg="mod">
          <ac:chgData name="Simone Vollaro" userId="38807c3dd47e1726" providerId="LiveId" clId="{348226F7-58D6-4228-B71D-63C078EF2116}" dt="2020-06-21T00:04:19.466" v="1630"/>
          <ac:spMkLst>
            <pc:docMk/>
            <pc:sldMasterMk cId="860602501" sldId="2147483648"/>
            <ac:spMk id="4" creationId="{02B12857-2104-466D-8765-87DB6E8CFCA9}"/>
          </ac:spMkLst>
        </pc:spChg>
        <pc:spChg chg="mod">
          <ac:chgData name="Simone Vollaro" userId="38807c3dd47e1726" providerId="LiveId" clId="{348226F7-58D6-4228-B71D-63C078EF2116}" dt="2020-06-21T00:04:19.466" v="1630"/>
          <ac:spMkLst>
            <pc:docMk/>
            <pc:sldMasterMk cId="860602501" sldId="2147483648"/>
            <ac:spMk id="5" creationId="{022AF2CD-1F63-47E7-A328-141BC9BAAB75}"/>
          </ac:spMkLst>
        </pc:spChg>
        <pc:spChg chg="mod">
          <ac:chgData name="Simone Vollaro" userId="38807c3dd47e1726" providerId="LiveId" clId="{348226F7-58D6-4228-B71D-63C078EF2116}" dt="2020-06-21T00:04:19.466" v="1630"/>
          <ac:spMkLst>
            <pc:docMk/>
            <pc:sldMasterMk cId="860602501" sldId="2147483648"/>
            <ac:spMk id="6" creationId="{E936B3D2-A1EA-40A4-B071-86F931FE7074}"/>
          </ac:spMkLst>
        </pc:spChg>
        <pc:sldLayoutChg chg="modSp add del">
          <pc:chgData name="Simone Vollaro" userId="38807c3dd47e1726" providerId="LiveId" clId="{348226F7-58D6-4228-B71D-63C078EF2116}" dt="2020-06-21T00:04:19.466" v="1630"/>
          <pc:sldLayoutMkLst>
            <pc:docMk/>
            <pc:sldMasterMk cId="860602501" sldId="2147483648"/>
            <pc:sldLayoutMk cId="472512735" sldId="2147483649"/>
          </pc:sldLayoutMkLst>
          <pc:spChg chg="mod">
            <ac:chgData name="Simone Vollaro" userId="38807c3dd47e1726" providerId="LiveId" clId="{348226F7-58D6-4228-B71D-63C078EF2116}" dt="2020-06-21T00:04:19.466" v="1630"/>
            <ac:spMkLst>
              <pc:docMk/>
              <pc:sldMasterMk cId="860602501" sldId="2147483648"/>
              <pc:sldLayoutMk cId="472512735" sldId="2147483649"/>
              <ac:spMk id="2" creationId="{FFF70FB6-ACB3-49D0-9F96-394762C2CB5D}"/>
            </ac:spMkLst>
          </pc:spChg>
          <pc:spChg chg="mod">
            <ac:chgData name="Simone Vollaro" userId="38807c3dd47e1726" providerId="LiveId" clId="{348226F7-58D6-4228-B71D-63C078EF2116}" dt="2020-06-21T00:04:19.466" v="1630"/>
            <ac:spMkLst>
              <pc:docMk/>
              <pc:sldMasterMk cId="860602501" sldId="2147483648"/>
              <pc:sldLayoutMk cId="472512735" sldId="2147483649"/>
              <ac:spMk id="3" creationId="{EEBA38DF-695A-44FE-ABDC-A977DB26D659}"/>
            </ac:spMkLst>
          </pc:spChg>
        </pc:sldLayoutChg>
      </pc:sldMasterChg>
      <pc:sldMasterChg chg="modSp replId modSldLayout">
        <pc:chgData name="Simone Vollaro" userId="38807c3dd47e1726" providerId="LiveId" clId="{348226F7-58D6-4228-B71D-63C078EF2116}" dt="2020-06-21T00:06:34.462" v="1641"/>
        <pc:sldMasterMkLst>
          <pc:docMk/>
          <pc:sldMasterMk cId="3447510249" sldId="2147483660"/>
        </pc:sldMasterMkLst>
        <pc:spChg chg="mod">
          <ac:chgData name="Simone Vollaro" userId="38807c3dd47e1726" providerId="LiveId" clId="{348226F7-58D6-4228-B71D-63C078EF2116}" dt="2020-06-21T00:06:34.462" v="1641"/>
          <ac:spMkLst>
            <pc:docMk/>
            <pc:sldMasterMk cId="3447510249" sldId="2147483660"/>
            <ac:spMk id="2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asterMk cId="3447510249" sldId="2147483660"/>
            <ac:spMk id="3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asterMk cId="3447510249" sldId="2147483660"/>
            <ac:spMk id="4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asterMk cId="3447510249" sldId="2147483660"/>
            <ac:spMk id="5" creationId="{00000000-0000-0000-0000-000000000000}"/>
          </ac:spMkLst>
        </pc:spChg>
        <pc:spChg chg="mod">
          <ac:chgData name="Simone Vollaro" userId="38807c3dd47e1726" providerId="LiveId" clId="{348226F7-58D6-4228-B71D-63C078EF2116}" dt="2020-06-21T00:06:34.462" v="1641"/>
          <ac:spMkLst>
            <pc:docMk/>
            <pc:sldMasterMk cId="3447510249" sldId="2147483660"/>
            <ac:spMk id="6" creationId="{00000000-0000-0000-0000-000000000000}"/>
          </ac:spMkLst>
        </pc:spChg>
        <pc:sldLayoutChg chg="modSp">
          <pc:chgData name="Simone Vollaro" userId="38807c3dd47e1726" providerId="LiveId" clId="{348226F7-58D6-4228-B71D-63C078EF2116}" dt="2020-06-21T00:06:34.462" v="1641"/>
          <pc:sldLayoutMkLst>
            <pc:docMk/>
            <pc:sldMasterMk cId="3447510249" sldId="2147483660"/>
            <pc:sldLayoutMk cId="908611904" sldId="2147483651"/>
          </pc:sldLayoutMkLst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908611904" sldId="2147483651"/>
              <ac:spMk id="2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908611904" sldId="2147483651"/>
              <ac:spMk id="3" creationId="{00000000-0000-0000-0000-000000000000}"/>
            </ac:spMkLst>
          </pc:spChg>
        </pc:sldLayoutChg>
        <pc:sldLayoutChg chg="modSp">
          <pc:chgData name="Simone Vollaro" userId="38807c3dd47e1726" providerId="LiveId" clId="{348226F7-58D6-4228-B71D-63C078EF2116}" dt="2020-06-21T00:06:34.462" v="1641"/>
          <pc:sldLayoutMkLst>
            <pc:docMk/>
            <pc:sldMasterMk cId="3447510249" sldId="2147483660"/>
            <pc:sldLayoutMk cId="1208407175" sldId="2147483652"/>
          </pc:sldLayoutMkLst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1208407175" sldId="2147483652"/>
              <ac:spMk id="3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1208407175" sldId="2147483652"/>
              <ac:spMk id="4" creationId="{00000000-0000-0000-0000-000000000000}"/>
            </ac:spMkLst>
          </pc:spChg>
        </pc:sldLayoutChg>
        <pc:sldLayoutChg chg="modSp">
          <pc:chgData name="Simone Vollaro" userId="38807c3dd47e1726" providerId="LiveId" clId="{348226F7-58D6-4228-B71D-63C078EF2116}" dt="2020-06-21T00:06:34.462" v="1641"/>
          <pc:sldLayoutMkLst>
            <pc:docMk/>
            <pc:sldMasterMk cId="3447510249" sldId="2147483660"/>
            <pc:sldLayoutMk cId="2081664208" sldId="2147483653"/>
          </pc:sldLayoutMkLst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2081664208" sldId="2147483653"/>
              <ac:spMk id="3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2081664208" sldId="2147483653"/>
              <ac:spMk id="4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2081664208" sldId="2147483653"/>
              <ac:spMk id="5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2081664208" sldId="2147483653"/>
              <ac:spMk id="6" creationId="{00000000-0000-0000-0000-000000000000}"/>
            </ac:spMkLst>
          </pc:spChg>
        </pc:sldLayoutChg>
        <pc:sldLayoutChg chg="modSp">
          <pc:chgData name="Simone Vollaro" userId="38807c3dd47e1726" providerId="LiveId" clId="{348226F7-58D6-4228-B71D-63C078EF2116}" dt="2020-06-21T00:06:34.462" v="1641"/>
          <pc:sldLayoutMkLst>
            <pc:docMk/>
            <pc:sldMasterMk cId="3447510249" sldId="2147483660"/>
            <pc:sldLayoutMk cId="300032468" sldId="2147483656"/>
          </pc:sldLayoutMkLst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300032468" sldId="2147483656"/>
              <ac:spMk id="2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300032468" sldId="2147483656"/>
              <ac:spMk id="3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300032468" sldId="2147483656"/>
              <ac:spMk id="4" creationId="{00000000-0000-0000-0000-000000000000}"/>
            </ac:spMkLst>
          </pc:spChg>
        </pc:sldLayoutChg>
        <pc:sldLayoutChg chg="modSp">
          <pc:chgData name="Simone Vollaro" userId="38807c3dd47e1726" providerId="LiveId" clId="{348226F7-58D6-4228-B71D-63C078EF2116}" dt="2020-06-21T00:06:34.462" v="1641"/>
          <pc:sldLayoutMkLst>
            <pc:docMk/>
            <pc:sldMasterMk cId="3447510249" sldId="2147483660"/>
            <pc:sldLayoutMk cId="896212383" sldId="2147483657"/>
          </pc:sldLayoutMkLst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896212383" sldId="2147483657"/>
              <ac:spMk id="2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896212383" sldId="2147483657"/>
              <ac:spMk id="3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896212383" sldId="2147483657"/>
              <ac:spMk id="4" creationId="{00000000-0000-0000-0000-000000000000}"/>
            </ac:spMkLst>
          </pc:spChg>
        </pc:sldLayoutChg>
        <pc:sldLayoutChg chg="modSp">
          <pc:chgData name="Simone Vollaro" userId="38807c3dd47e1726" providerId="LiveId" clId="{348226F7-58D6-4228-B71D-63C078EF2116}" dt="2020-06-21T00:06:34.462" v="1641"/>
          <pc:sldLayoutMkLst>
            <pc:docMk/>
            <pc:sldMasterMk cId="3447510249" sldId="2147483660"/>
            <pc:sldLayoutMk cId="1205689077" sldId="2147483659"/>
          </pc:sldLayoutMkLst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1205689077" sldId="2147483659"/>
              <ac:spMk id="2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1205689077" sldId="2147483659"/>
              <ac:spMk id="3" creationId="{00000000-0000-0000-0000-000000000000}"/>
            </ac:spMkLst>
          </pc:spChg>
        </pc:sldLayoutChg>
        <pc:sldLayoutChg chg="modSp replId">
          <pc:chgData name="Simone Vollaro" userId="38807c3dd47e1726" providerId="LiveId" clId="{348226F7-58D6-4228-B71D-63C078EF2116}" dt="2020-06-21T00:06:34.462" v="1641"/>
          <pc:sldLayoutMkLst>
            <pc:docMk/>
            <pc:sldMasterMk cId="3447510249" sldId="2147483660"/>
            <pc:sldLayoutMk cId="2868145165" sldId="2147483661"/>
          </pc:sldLayoutMkLst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2868145165" sldId="2147483661"/>
              <ac:spMk id="2" creationId="{00000000-0000-0000-0000-000000000000}"/>
            </ac:spMkLst>
          </pc:spChg>
          <pc:spChg chg="mod">
            <ac:chgData name="Simone Vollaro" userId="38807c3dd47e1726" providerId="LiveId" clId="{348226F7-58D6-4228-B71D-63C078EF2116}" dt="2020-06-21T00:06:34.462" v="1641"/>
            <ac:spMkLst>
              <pc:docMk/>
              <pc:sldMasterMk cId="3447510249" sldId="2147483660"/>
              <pc:sldLayoutMk cId="2868145165" sldId="2147483661"/>
              <ac:spMk id="3" creationId="{00000000-0000-0000-0000-000000000000}"/>
            </ac:spMkLst>
          </pc:spChg>
        </pc:sldLayoutChg>
      </pc:sldMasterChg>
      <pc:sldMasterChg chg="del delSldLayout">
        <pc:chgData name="Simone Vollaro" userId="38807c3dd47e1726" providerId="LiveId" clId="{348226F7-58D6-4228-B71D-63C078EF2116}" dt="2020-06-21T00:06:21.979" v="1640" actId="47"/>
        <pc:sldMasterMkLst>
          <pc:docMk/>
          <pc:sldMasterMk cId="1535820098" sldId="2147483663"/>
        </pc:sldMasterMkLst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3573432769" sldId="2147483664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3141539778" sldId="2147483665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298837104" sldId="2147483666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2148194010" sldId="2147483667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1840137920" sldId="2147483668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3966265610" sldId="2147483669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1438285897" sldId="2147483670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3489554677" sldId="2147483671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398983384" sldId="2147483672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4097944780" sldId="2147483673"/>
          </pc:sldLayoutMkLst>
        </pc:sldLayoutChg>
        <pc:sldLayoutChg chg="del">
          <pc:chgData name="Simone Vollaro" userId="38807c3dd47e1726" providerId="LiveId" clId="{348226F7-58D6-4228-B71D-63C078EF2116}" dt="2020-06-21T00:06:21.979" v="1640" actId="47"/>
          <pc:sldLayoutMkLst>
            <pc:docMk/>
            <pc:sldMasterMk cId="1535820098" sldId="2147483663"/>
            <pc:sldLayoutMk cId="3236529873" sldId="2147483674"/>
          </pc:sldLayoutMkLst>
        </pc:sldLayoutChg>
      </pc:sldMaster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F63DC-0E2D-40E8-AF14-64122039F24F}" type="datetimeFigureOut">
              <a:rPr lang="en-US" smtClean="0"/>
              <a:t>6/21/2020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2F2FD-5BC2-4C29-B44D-AC08E14C8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812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2F2FD-5BC2-4C29-B44D-AC08E14C8A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444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814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480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689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678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861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8407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1664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693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868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032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212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5B5D2-CA2A-6548-955E-9897154AE4E2}" type="datetimeFigureOut">
              <a:rPr lang="it-IT" smtClean="0"/>
              <a:t>21/06/2020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11C3C-84A5-A346-8CE0-29825D2E2D3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510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5.png"/><Relationship Id="rId5" Type="http://schemas.openxmlformats.org/officeDocument/2006/relationships/image" Target="../media/image1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6.jpg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8.pn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image" Target="../media/image10.png"/><Relationship Id="rId7" Type="http://schemas.openxmlformats.org/officeDocument/2006/relationships/image" Target="../media/image1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4.jpg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72B886CF-D3D5-4CDE-A0D0-35994223D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FB553C-E432-4E5D-BDCF-8A80E2008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5116927" cy="6858000"/>
          </a:xfrm>
          <a:prstGeom prst="rect">
            <a:avLst/>
          </a:prstGeom>
          <a:ln>
            <a:noFill/>
          </a:ln>
          <a:effectLst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sellaDiTesto 1"/>
          <p:cNvSpPr txBox="1">
            <a:spLocks noChangeArrowheads="1"/>
          </p:cNvSpPr>
          <p:nvPr/>
        </p:nvSpPr>
        <p:spPr bwMode="auto">
          <a:xfrm>
            <a:off x="809246" y="302683"/>
            <a:ext cx="3800652" cy="58885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defTabSz="914400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Issues Management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46330B2-61FD-4832-9380-70089FFF0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541782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E8F83-3478-44ED-AE93-6A4746E7807A}"/>
              </a:ext>
            </a:extLst>
          </p:cNvPr>
          <p:cNvSpPr txBox="1"/>
          <p:nvPr/>
        </p:nvSpPr>
        <p:spPr>
          <a:xfrm>
            <a:off x="809246" y="2661315"/>
            <a:ext cx="3800470" cy="1531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it-IT" sz="1700">
                <a:solidFill>
                  <a:srgbClr val="FFFFFF"/>
                </a:solidFill>
              </a:rPr>
              <a:t>Stato</a:t>
            </a:r>
            <a:r>
              <a:rPr lang="en-US" sz="1700">
                <a:solidFill>
                  <a:srgbClr val="FFFFFF"/>
                </a:solidFill>
              </a:rPr>
              <a:t> </a:t>
            </a:r>
            <a:r>
              <a:rPr lang="en-US" sz="1700" err="1">
                <a:solidFill>
                  <a:srgbClr val="FFFFFF"/>
                </a:solidFill>
              </a:rPr>
              <a:t>parallelo</a:t>
            </a:r>
            <a:r>
              <a:rPr lang="en-US" sz="1700">
                <a:solidFill>
                  <a:srgbClr val="FFFFFF"/>
                </a:solidFill>
              </a:rPr>
              <a:t> a </a:t>
            </a:r>
            <a:r>
              <a:rPr lang="en-US" sz="1700" i="1">
                <a:solidFill>
                  <a:srgbClr val="FFFFFF"/>
                </a:solidFill>
              </a:rPr>
              <a:t>Movements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FFFFFF"/>
                </a:solidFill>
              </a:rPr>
              <a:t>Gestisce</a:t>
            </a:r>
            <a:r>
              <a:rPr lang="en-US" sz="1700">
                <a:solidFill>
                  <a:srgbClr val="FFFFFF"/>
                </a:solidFill>
              </a:rPr>
              <a:t> </a:t>
            </a:r>
            <a:r>
              <a:rPr lang="en-US" sz="1700" err="1">
                <a:solidFill>
                  <a:srgbClr val="FFFFFF"/>
                </a:solidFill>
              </a:rPr>
              <a:t>riferimenti</a:t>
            </a:r>
            <a:r>
              <a:rPr lang="en-US" sz="1700">
                <a:solidFill>
                  <a:srgbClr val="FFFFFF"/>
                </a:solidFill>
              </a:rPr>
              <a:t> di </a:t>
            </a:r>
            <a:r>
              <a:rPr lang="en-US" sz="1700" err="1">
                <a:solidFill>
                  <a:srgbClr val="FFFFFF"/>
                </a:solidFill>
              </a:rPr>
              <a:t>profondità</a:t>
            </a:r>
            <a:endParaRPr lang="en-US" sz="170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FFFFFF"/>
                </a:solidFill>
              </a:rPr>
              <a:t>Individua e ‘</a:t>
            </a:r>
            <a:r>
              <a:rPr lang="en-US" sz="1700" err="1">
                <a:solidFill>
                  <a:srgbClr val="FFFFFF"/>
                </a:solidFill>
              </a:rPr>
              <a:t>classifica</a:t>
            </a:r>
            <a:r>
              <a:rPr lang="en-US" sz="1700">
                <a:solidFill>
                  <a:srgbClr val="FFFFFF"/>
                </a:solidFill>
              </a:rPr>
              <a:t>’ </a:t>
            </a:r>
            <a:r>
              <a:rPr lang="en-US" sz="1700" err="1">
                <a:solidFill>
                  <a:srgbClr val="FFFFFF"/>
                </a:solidFill>
              </a:rPr>
              <a:t>ostacoli</a:t>
            </a:r>
            <a:endParaRPr lang="en-US" sz="170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FFFFFF"/>
                </a:solidFill>
              </a:rPr>
              <a:t>Determina</a:t>
            </a:r>
            <a:r>
              <a:rPr lang="en-US" sz="1700">
                <a:solidFill>
                  <a:srgbClr val="FFFFFF"/>
                </a:solidFill>
              </a:rPr>
              <a:t> </a:t>
            </a:r>
            <a:r>
              <a:rPr lang="en-US" sz="1700" err="1">
                <a:solidFill>
                  <a:srgbClr val="FFFFFF"/>
                </a:solidFill>
              </a:rPr>
              <a:t>il</a:t>
            </a:r>
            <a:r>
              <a:rPr lang="en-US" sz="1700">
                <a:solidFill>
                  <a:srgbClr val="FFFFFF"/>
                </a:solidFill>
              </a:rPr>
              <a:t> </a:t>
            </a:r>
            <a:r>
              <a:rPr lang="en-US" sz="1700" err="1">
                <a:solidFill>
                  <a:srgbClr val="FFFFFF"/>
                </a:solidFill>
              </a:rPr>
              <a:t>comportamento</a:t>
            </a:r>
            <a:r>
              <a:rPr lang="en-US" sz="1700">
                <a:solidFill>
                  <a:srgbClr val="FFFFFF"/>
                </a:solidFill>
              </a:rPr>
              <a:t> del </a:t>
            </a:r>
            <a:r>
              <a:rPr lang="en-US" sz="1700" err="1">
                <a:solidFill>
                  <a:srgbClr val="FFFFFF"/>
                </a:solidFill>
              </a:rPr>
              <a:t>veicolo</a:t>
            </a:r>
            <a:r>
              <a:rPr lang="en-US" sz="1700">
                <a:solidFill>
                  <a:srgbClr val="FFFFFF"/>
                </a:solidFill>
              </a:rPr>
              <a:t> in </a:t>
            </a:r>
            <a:r>
              <a:rPr lang="en-US" sz="1700" err="1">
                <a:solidFill>
                  <a:srgbClr val="FFFFFF"/>
                </a:solidFill>
              </a:rPr>
              <a:t>situazioni</a:t>
            </a:r>
            <a:r>
              <a:rPr lang="en-US" sz="1700">
                <a:solidFill>
                  <a:srgbClr val="FFFFFF"/>
                </a:solidFill>
              </a:rPr>
              <a:t> di </a:t>
            </a:r>
            <a:r>
              <a:rPr lang="en-US" sz="1700" err="1">
                <a:solidFill>
                  <a:srgbClr val="FFFFFF"/>
                </a:solidFill>
              </a:rPr>
              <a:t>emergenza</a:t>
            </a:r>
            <a:endParaRPr lang="en-US" sz="1700">
              <a:solidFill>
                <a:srgbClr val="FFFFFF"/>
              </a:solidFill>
            </a:endParaRPr>
          </a:p>
        </p:txBody>
      </p:sp>
      <p:pic>
        <p:nvPicPr>
          <p:cNvPr id="8" name="Immagine 7" descr="logo_whit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613" y="4637368"/>
            <a:ext cx="3000117" cy="275872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A130B3E-B717-46AC-BE14-FACA2AB2E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159" y="876812"/>
            <a:ext cx="4026843" cy="4641895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pic>
        <p:nvPicPr>
          <p:cNvPr id="24" name="Immagine 7" descr="logo_white.eps">
            <a:extLst>
              <a:ext uri="{FF2B5EF4-FFF2-40B4-BE49-F238E27FC236}">
                <a16:creationId xmlns:a16="http://schemas.microsoft.com/office/drawing/2014/main" id="{1AF4B979-E13B-42F9-A14C-FC6F66638D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609" y="6502432"/>
            <a:ext cx="2395665" cy="220877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81A7F75-06D2-428B-9DB1-D8091E5D14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</p:spTree>
    <p:extLst>
      <p:ext uri="{BB962C8B-B14F-4D97-AF65-F5344CB8AC3E}">
        <p14:creationId xmlns:p14="http://schemas.microsoft.com/office/powerpoint/2010/main" val="2986741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pic>
        <p:nvPicPr>
          <p:cNvPr id="8" name="Immagine 7" descr="logo_white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609" y="6502432"/>
            <a:ext cx="2395665" cy="2208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E3AE6D-8AD9-4A6C-8348-A1B6861A1553}"/>
              </a:ext>
            </a:extLst>
          </p:cNvPr>
          <p:cNvSpPr txBox="1"/>
          <p:nvPr/>
        </p:nvSpPr>
        <p:spPr>
          <a:xfrm>
            <a:off x="2600654" y="122918"/>
            <a:ext cx="39426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i="1" dirty="0">
                <a:latin typeface="Arial" panose="020B0604020202020204" pitchFamily="34" charset="0"/>
                <a:cs typeface="Arial" panose="020B0604020202020204" pitchFamily="34" charset="0"/>
              </a:rPr>
              <a:t>Mission </a:t>
            </a:r>
            <a:r>
              <a:rPr lang="it-IT" sz="3200" i="1" dirty="0" err="1">
                <a:latin typeface="Arial" panose="020B0604020202020204" pitchFamily="34" charset="0"/>
                <a:cs typeface="Arial" panose="020B0604020202020204" pitchFamily="34" charset="0"/>
              </a:rPr>
              <a:t>simulation</a:t>
            </a:r>
            <a:endParaRPr lang="en-US" sz="2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Screen Recording 12">
            <a:hlinkClick r:id="" action="ppaction://media"/>
            <a:extLst>
              <a:ext uri="{FF2B5EF4-FFF2-40B4-BE49-F238E27FC236}">
                <a16:creationId xmlns:a16="http://schemas.microsoft.com/office/drawing/2014/main" id="{7DB1D808-19C7-427B-B893-991FEAFB59F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200" end="222.06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725004"/>
            <a:ext cx="9144000" cy="5210175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55E0CF22-F0A8-4577-BA91-C4AC0D6224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</p:spTree>
    <p:extLst>
      <p:ext uri="{BB962C8B-B14F-4D97-AF65-F5344CB8AC3E}">
        <p14:creationId xmlns:p14="http://schemas.microsoft.com/office/powerpoint/2010/main" val="1421415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6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52D0E8-5725-42F1-BA8A-2E793289AB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-2"/>
            <a:ext cx="5020091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0" name="CasellaDiTesto 1"/>
          <p:cNvSpPr txBox="1">
            <a:spLocks noChangeArrowheads="1"/>
          </p:cNvSpPr>
          <p:nvPr/>
        </p:nvSpPr>
        <p:spPr bwMode="auto">
          <a:xfrm>
            <a:off x="57701" y="270795"/>
            <a:ext cx="3750609" cy="5941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defTabSz="914400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Abort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1C81BFC-A665-4DFF-AFE8-B85ACB3E0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1691640"/>
            <a:ext cx="4448591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ED10EB-9B65-48A2-9A4A-0BEE3BE9BD25}"/>
              </a:ext>
            </a:extLst>
          </p:cNvPr>
          <p:cNvSpPr txBox="1"/>
          <p:nvPr/>
        </p:nvSpPr>
        <p:spPr>
          <a:xfrm>
            <a:off x="407853" y="3497344"/>
            <a:ext cx="2504514" cy="23182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700" err="1">
                <a:solidFill>
                  <a:srgbClr val="FFFFFF"/>
                </a:solidFill>
              </a:rPr>
              <a:t>Possibili</a:t>
            </a:r>
            <a:r>
              <a:rPr lang="en-US" sz="1700">
                <a:solidFill>
                  <a:srgbClr val="FFFFFF"/>
                </a:solidFill>
              </a:rPr>
              <a:t> </a:t>
            </a:r>
            <a:r>
              <a:rPr lang="en-US" sz="1700" err="1">
                <a:solidFill>
                  <a:srgbClr val="FFFFFF"/>
                </a:solidFill>
              </a:rPr>
              <a:t>ulteriori</a:t>
            </a:r>
            <a:r>
              <a:rPr lang="en-US" sz="1700">
                <a:solidFill>
                  <a:srgbClr val="FFFFFF"/>
                </a:solidFill>
              </a:rPr>
              <a:t> </a:t>
            </a:r>
            <a:r>
              <a:rPr lang="en-US" sz="1700" err="1">
                <a:solidFill>
                  <a:srgbClr val="FFFFFF"/>
                </a:solidFill>
              </a:rPr>
              <a:t>sviluppi</a:t>
            </a:r>
            <a:r>
              <a:rPr lang="en-US" sz="1700">
                <a:solidFill>
                  <a:srgbClr val="FFFFFF"/>
                </a:solidFill>
              </a:rPr>
              <a:t>: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FFFFFF"/>
                </a:solidFill>
              </a:rPr>
              <a:t>Danni </a:t>
            </a:r>
            <a:r>
              <a:rPr lang="en-US" sz="1700" err="1">
                <a:solidFill>
                  <a:srgbClr val="FFFFFF"/>
                </a:solidFill>
              </a:rPr>
              <a:t>strutturali</a:t>
            </a:r>
            <a:endParaRPr lang="en-US" sz="170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FFFFFF"/>
                </a:solidFill>
              </a:rPr>
              <a:t>Failure </a:t>
            </a:r>
            <a:r>
              <a:rPr lang="en-US" sz="1700" err="1">
                <a:solidFill>
                  <a:srgbClr val="FFFFFF"/>
                </a:solidFill>
              </a:rPr>
              <a:t>sensori</a:t>
            </a:r>
            <a:endParaRPr lang="en-US" sz="170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FFFFFF"/>
                </a:solidFill>
              </a:rPr>
              <a:t>Risposta</a:t>
            </a:r>
            <a:r>
              <a:rPr lang="en-US" sz="1700">
                <a:solidFill>
                  <a:srgbClr val="FFFFFF"/>
                </a:solidFill>
              </a:rPr>
              <a:t> a </a:t>
            </a:r>
            <a:r>
              <a:rPr lang="en-US" sz="1700" err="1">
                <a:solidFill>
                  <a:srgbClr val="FFFFFF"/>
                </a:solidFill>
              </a:rPr>
              <a:t>condizioni</a:t>
            </a:r>
            <a:r>
              <a:rPr lang="en-US" sz="1700">
                <a:solidFill>
                  <a:srgbClr val="FFFFFF"/>
                </a:solidFill>
              </a:rPr>
              <a:t> </a:t>
            </a:r>
            <a:r>
              <a:rPr lang="en-US" sz="1700" err="1">
                <a:solidFill>
                  <a:srgbClr val="FFFFFF"/>
                </a:solidFill>
              </a:rPr>
              <a:t>ambientali</a:t>
            </a:r>
            <a:r>
              <a:rPr lang="en-US" sz="1700">
                <a:solidFill>
                  <a:srgbClr val="FFFFFF"/>
                </a:solidFill>
              </a:rPr>
              <a:t> </a:t>
            </a:r>
            <a:r>
              <a:rPr lang="en-US" sz="1700" err="1">
                <a:solidFill>
                  <a:srgbClr val="FFFFFF"/>
                </a:solidFill>
              </a:rPr>
              <a:t>estreme</a:t>
            </a:r>
            <a:endParaRPr lang="en-US" sz="170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FFFFFF"/>
                </a:solidFill>
              </a:rPr>
              <a:t>Gestione</a:t>
            </a:r>
            <a:r>
              <a:rPr lang="en-US" sz="1700">
                <a:solidFill>
                  <a:srgbClr val="FFFFFF"/>
                </a:solidFill>
              </a:rPr>
              <a:t> tempi di </a:t>
            </a:r>
            <a:r>
              <a:rPr lang="en-US" sz="1700" err="1">
                <a:solidFill>
                  <a:srgbClr val="FFFFFF"/>
                </a:solidFill>
              </a:rPr>
              <a:t>missione</a:t>
            </a:r>
            <a:endParaRPr lang="en-US" sz="170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1E84C7-91EB-4341-85C6-125470C91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9606" y="578033"/>
            <a:ext cx="2534060" cy="2534060"/>
          </a:xfrm>
          <a:custGeom>
            <a:avLst/>
            <a:gdLst/>
            <a:ahLst/>
            <a:cxnLst/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C0EB5E-9BFA-4684-BD2C-B2BE66830605}"/>
              </a:ext>
            </a:extLst>
          </p:cNvPr>
          <p:cNvSpPr txBox="1"/>
          <p:nvPr/>
        </p:nvSpPr>
        <p:spPr>
          <a:xfrm>
            <a:off x="407853" y="678987"/>
            <a:ext cx="4514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/>
              <a:t>Responsabile della risposta del veicolo</a:t>
            </a:r>
          </a:p>
          <a:p>
            <a:r>
              <a:rPr lang="it-IT" sz="1600"/>
              <a:t>a situazioni impreviste</a:t>
            </a:r>
          </a:p>
        </p:txBody>
      </p:sp>
      <p:pic>
        <p:nvPicPr>
          <p:cNvPr id="11" name="Immagine 7" descr="logo_white.eps">
            <a:extLst>
              <a:ext uri="{FF2B5EF4-FFF2-40B4-BE49-F238E27FC236}">
                <a16:creationId xmlns:a16="http://schemas.microsoft.com/office/drawing/2014/main" id="{762BC980-6C05-43CC-BDB4-3F4AD9AE97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609" y="6502432"/>
            <a:ext cx="2395665" cy="2208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59DFCD-9BBD-42D0-9572-625B06C59112}"/>
              </a:ext>
            </a:extLst>
          </p:cNvPr>
          <p:cNvSpPr/>
          <p:nvPr/>
        </p:nvSpPr>
        <p:spPr>
          <a:xfrm>
            <a:off x="123413" y="1981166"/>
            <a:ext cx="3684897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err="1">
                <a:solidFill>
                  <a:srgbClr val="FFFFFF"/>
                </a:solidFill>
              </a:rPr>
              <a:t>Attualmente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implementa</a:t>
            </a:r>
            <a:r>
              <a:rPr lang="en-US">
                <a:solidFill>
                  <a:srgbClr val="FFFFFF"/>
                </a:solidFill>
              </a:rPr>
              <a:t> un controllo </a:t>
            </a:r>
            <a:r>
              <a:rPr lang="en-US" err="1">
                <a:solidFill>
                  <a:srgbClr val="FFFFFF"/>
                </a:solidFill>
              </a:rPr>
              <a:t>sull’attività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dei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motori</a:t>
            </a:r>
            <a:r>
              <a:rPr lang="en-US">
                <a:solidFill>
                  <a:srgbClr val="FFFFFF"/>
                </a:solidFill>
              </a:rPr>
              <a:t>, ma è per </a:t>
            </a:r>
            <a:r>
              <a:rPr lang="en-US" err="1">
                <a:solidFill>
                  <a:srgbClr val="FFFFFF"/>
                </a:solidFill>
              </a:rPr>
              <a:t>sua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natura</a:t>
            </a:r>
            <a:r>
              <a:rPr lang="en-US">
                <a:solidFill>
                  <a:srgbClr val="FFFFFF"/>
                </a:solidFill>
              </a:rPr>
              <a:t> un </a:t>
            </a:r>
            <a:r>
              <a:rPr lang="en-US" err="1">
                <a:solidFill>
                  <a:srgbClr val="FFFFFF"/>
                </a:solidFill>
              </a:rPr>
              <a:t>costante</a:t>
            </a:r>
            <a:r>
              <a:rPr lang="en-US">
                <a:solidFill>
                  <a:srgbClr val="FFFFFF"/>
                </a:solidFill>
              </a:rPr>
              <a:t> WIP.</a:t>
            </a:r>
          </a:p>
        </p:txBody>
      </p:sp>
      <p:pic>
        <p:nvPicPr>
          <p:cNvPr id="9" name="Picture 8" descr="A picture containing board, green, light, traffic&#10;&#10;Description automatically generated">
            <a:extLst>
              <a:ext uri="{FF2B5EF4-FFF2-40B4-BE49-F238E27FC236}">
                <a16:creationId xmlns:a16="http://schemas.microsoft.com/office/drawing/2014/main" id="{B480735B-553C-4882-AA90-E994A0ADFA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190"/>
          <a:stretch/>
        </p:blipFill>
        <p:spPr>
          <a:xfrm>
            <a:off x="4319841" y="3520283"/>
            <a:ext cx="4138361" cy="2770006"/>
          </a:xfrm>
          <a:prstGeom prst="rect">
            <a:avLst/>
          </a:prstGeom>
        </p:spPr>
      </p:pic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E49EB5FC-D518-4ADE-8659-A04666934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</p:spTree>
    <p:extLst>
      <p:ext uri="{BB962C8B-B14F-4D97-AF65-F5344CB8AC3E}">
        <p14:creationId xmlns:p14="http://schemas.microsoft.com/office/powerpoint/2010/main" val="3870061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B4A44DB-AB1B-4482-851A-2438D3C36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2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1"/>
          <p:cNvSpPr txBox="1">
            <a:spLocks noChangeArrowheads="1"/>
          </p:cNvSpPr>
          <p:nvPr/>
        </p:nvSpPr>
        <p:spPr bwMode="auto">
          <a:xfrm>
            <a:off x="3624089" y="720410"/>
            <a:ext cx="5087776" cy="7059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defTabSz="914400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dirty="0" err="1">
                <a:solidFill>
                  <a:srgbClr val="002060"/>
                </a:solidFill>
                <a:latin typeface="+mj-lt"/>
                <a:ea typeface="+mj-ea"/>
                <a:cs typeface="+mj-cs"/>
              </a:rPr>
              <a:t>Disalign</a:t>
            </a:r>
            <a:endParaRPr lang="en-US" sz="4200" dirty="0">
              <a:solidFill>
                <a:srgbClr val="00206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FA792B-1276-4FA8-AD02-157B43C49C5D}"/>
              </a:ext>
            </a:extLst>
          </p:cNvPr>
          <p:cNvSpPr txBox="1"/>
          <p:nvPr/>
        </p:nvSpPr>
        <p:spPr>
          <a:xfrm>
            <a:off x="3382446" y="2372745"/>
            <a:ext cx="5080969" cy="925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700" err="1"/>
              <a:t>Notifica</a:t>
            </a:r>
            <a:r>
              <a:rPr lang="en-US" sz="1700"/>
              <a:t> </a:t>
            </a:r>
            <a:r>
              <a:rPr lang="en-US" sz="1700" err="1"/>
              <a:t>il</a:t>
            </a:r>
            <a:r>
              <a:rPr lang="en-US" sz="1700"/>
              <a:t> blocco di </a:t>
            </a:r>
            <a:r>
              <a:rPr lang="en-US" sz="1700" err="1"/>
              <a:t>movimento</a:t>
            </a:r>
            <a:r>
              <a:rPr lang="en-US" sz="1700"/>
              <a:t> in </a:t>
            </a:r>
            <a:r>
              <a:rPr lang="en-US" sz="1700" err="1"/>
              <a:t>caso</a:t>
            </a:r>
            <a:r>
              <a:rPr lang="en-US" sz="1700"/>
              <a:t> di </a:t>
            </a:r>
            <a:r>
              <a:rPr lang="en-US" sz="1700" err="1"/>
              <a:t>distanziamento</a:t>
            </a:r>
            <a:r>
              <a:rPr lang="en-US" sz="1700"/>
              <a:t> </a:t>
            </a:r>
            <a:r>
              <a:rPr lang="en-US" sz="1700" err="1"/>
              <a:t>eccessivo</a:t>
            </a:r>
            <a:r>
              <a:rPr lang="en-US" sz="1700"/>
              <a:t> </a:t>
            </a:r>
            <a:r>
              <a:rPr lang="en-US" sz="1700" err="1"/>
              <a:t>dalla</a:t>
            </a:r>
            <a:r>
              <a:rPr lang="en-US" sz="1700"/>
              <a:t> </a:t>
            </a:r>
            <a:r>
              <a:rPr lang="en-US" sz="1700" err="1"/>
              <a:t>traiettoria</a:t>
            </a:r>
            <a:r>
              <a:rPr lang="en-US" sz="1700"/>
              <a:t> da </a:t>
            </a:r>
            <a:r>
              <a:rPr lang="en-US" sz="1700" err="1"/>
              <a:t>seguire</a:t>
            </a:r>
            <a:r>
              <a:rPr lang="en-US" sz="1700"/>
              <a:t> </a:t>
            </a:r>
            <a:r>
              <a:rPr lang="en-US" sz="1700" err="1"/>
              <a:t>durante</a:t>
            </a:r>
            <a:r>
              <a:rPr lang="en-US" sz="1700"/>
              <a:t> la </a:t>
            </a:r>
            <a:r>
              <a:rPr lang="en-US" sz="1700" err="1"/>
              <a:t>transettatura</a:t>
            </a:r>
            <a:r>
              <a:rPr lang="en-US" sz="1700"/>
              <a:t>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45363" y="6150942"/>
            <a:ext cx="524256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433100" y="1760838"/>
            <a:ext cx="524256" cy="88975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6888" y="216090"/>
            <a:ext cx="2888668" cy="6435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5590FB-5C5E-4879-A64F-10F45D568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785" y="3328745"/>
            <a:ext cx="2970286" cy="2471727"/>
          </a:xfrm>
          <a:prstGeom prst="rect">
            <a:avLst/>
          </a:prstGeom>
        </p:spPr>
      </p:pic>
      <p:pic>
        <p:nvPicPr>
          <p:cNvPr id="8" name="Immagine 7" descr="logo_whit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35" y="5374587"/>
            <a:ext cx="2542710" cy="233812"/>
          </a:xfrm>
          <a:prstGeom prst="rect">
            <a:avLst/>
          </a:prstGeom>
        </p:spPr>
      </p:pic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pic>
        <p:nvPicPr>
          <p:cNvPr id="18" name="Immagine 7" descr="logo_white.eps">
            <a:extLst>
              <a:ext uri="{FF2B5EF4-FFF2-40B4-BE49-F238E27FC236}">
                <a16:creationId xmlns:a16="http://schemas.microsoft.com/office/drawing/2014/main" id="{EC473E1D-3FB3-42ED-AF46-6308AD34D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609" y="6502432"/>
            <a:ext cx="2395665" cy="2208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6E2590-A792-4D0D-86E6-B59613FDDB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137" y="386266"/>
            <a:ext cx="2522439" cy="576121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9748B80-B112-4543-A4CE-CB2A58F7C141}"/>
              </a:ext>
            </a:extLst>
          </p:cNvPr>
          <p:cNvSpPr/>
          <p:nvPr/>
        </p:nvSpPr>
        <p:spPr>
          <a:xfrm>
            <a:off x="3997567" y="1416449"/>
            <a:ext cx="4572000" cy="313932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600" err="1"/>
              <a:t>Funzione</a:t>
            </a:r>
            <a:r>
              <a:rPr lang="en-US" sz="1600"/>
              <a:t> di </a:t>
            </a:r>
            <a:r>
              <a:rPr lang="en-US" sz="1600" err="1"/>
              <a:t>utilità</a:t>
            </a:r>
            <a:r>
              <a:rPr lang="en-US" sz="1600"/>
              <a:t> per </a:t>
            </a:r>
            <a:r>
              <a:rPr lang="en-US" sz="1600" err="1"/>
              <a:t>il</a:t>
            </a:r>
            <a:r>
              <a:rPr lang="en-US" sz="1600"/>
              <a:t> </a:t>
            </a:r>
            <a:r>
              <a:rPr lang="en-US" sz="1600" err="1"/>
              <a:t>compimento</a:t>
            </a:r>
            <a:r>
              <a:rPr lang="en-US" sz="1600"/>
              <a:t> </a:t>
            </a:r>
            <a:r>
              <a:rPr lang="en-US" sz="1600" err="1"/>
              <a:t>della</a:t>
            </a:r>
            <a:r>
              <a:rPr lang="en-US" sz="1600"/>
              <a:t> </a:t>
            </a:r>
            <a:r>
              <a:rPr lang="en-US" sz="1600" err="1"/>
              <a:t>missione</a:t>
            </a:r>
            <a:endParaRPr lang="en-US" sz="1600"/>
          </a:p>
        </p:txBody>
      </p:sp>
      <p:pic>
        <p:nvPicPr>
          <p:cNvPr id="22" name="Picture 21" descr="A close up of a sign&#10;&#10;Description automatically generated">
            <a:extLst>
              <a:ext uri="{FF2B5EF4-FFF2-40B4-BE49-F238E27FC236}">
                <a16:creationId xmlns:a16="http://schemas.microsoft.com/office/drawing/2014/main" id="{6F36DA86-0720-4644-ABE5-0D7C688AD5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</p:spTree>
    <p:extLst>
      <p:ext uri="{BB962C8B-B14F-4D97-AF65-F5344CB8AC3E}">
        <p14:creationId xmlns:p14="http://schemas.microsoft.com/office/powerpoint/2010/main" val="285928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1"/>
          <p:cNvSpPr txBox="1">
            <a:spLocks noChangeArrowheads="1"/>
          </p:cNvSpPr>
          <p:nvPr/>
        </p:nvSpPr>
        <p:spPr bwMode="auto">
          <a:xfrm>
            <a:off x="5731259" y="338924"/>
            <a:ext cx="2502409" cy="6659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defTabSz="914400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Obstacle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5FF9FEA-6A48-45D3-AAE8-C607BAFCA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94549"/>
            <a:ext cx="1875932" cy="158226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2B76C05-F13E-48DB-B32B-09B3A7F6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797" y="891196"/>
            <a:ext cx="2276194" cy="6258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EF064F0-483A-4676-AC63-4FE1C0CD0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794" y="2967012"/>
            <a:ext cx="2207410" cy="71456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7743E73-B1A0-4A90-ACC2-2D905DD340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825" y="901562"/>
            <a:ext cx="3503045" cy="28111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A51588C-3FBF-4B6E-A2B3-2FE9251D5F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9619" y="5096808"/>
            <a:ext cx="1776213" cy="754890"/>
          </a:xfrm>
          <a:prstGeom prst="rect">
            <a:avLst/>
          </a:prstGeom>
        </p:spPr>
      </p:pic>
      <p:pic>
        <p:nvPicPr>
          <p:cNvPr id="8" name="Immagine 7" descr="logo_white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566" y="5545409"/>
            <a:ext cx="1971214" cy="1812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366532-6C7F-42FD-B025-3F9823B607D7}"/>
              </a:ext>
            </a:extLst>
          </p:cNvPr>
          <p:cNvSpPr txBox="1"/>
          <p:nvPr/>
        </p:nvSpPr>
        <p:spPr>
          <a:xfrm>
            <a:off x="6185521" y="2228771"/>
            <a:ext cx="2502410" cy="1583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700" err="1"/>
              <a:t>Basandosi</a:t>
            </a:r>
            <a:r>
              <a:rPr lang="en-US" sz="1700"/>
              <a:t> </a:t>
            </a:r>
            <a:r>
              <a:rPr lang="en-US" sz="1700" err="1"/>
              <a:t>su</a:t>
            </a:r>
            <a:r>
              <a:rPr lang="en-US" sz="1700"/>
              <a:t> performance da blocco Controllo, </a:t>
            </a:r>
            <a:r>
              <a:rPr lang="en-US" sz="1700" err="1"/>
              <a:t>prevede</a:t>
            </a:r>
            <a:r>
              <a:rPr lang="en-US" sz="1700"/>
              <a:t> </a:t>
            </a:r>
            <a:r>
              <a:rPr lang="en-US" sz="1700" err="1"/>
              <a:t>comportamento</a:t>
            </a:r>
            <a:r>
              <a:rPr lang="en-US" sz="1700"/>
              <a:t> da </a:t>
            </a:r>
            <a:r>
              <a:rPr lang="en-US" sz="1700" err="1"/>
              <a:t>seguire</a:t>
            </a:r>
            <a:r>
              <a:rPr lang="en-US" sz="1700"/>
              <a:t> per </a:t>
            </a:r>
            <a:r>
              <a:rPr lang="en-US" sz="1700" err="1"/>
              <a:t>gli</a:t>
            </a:r>
            <a:r>
              <a:rPr lang="en-US" sz="1700"/>
              <a:t> </a:t>
            </a:r>
            <a:r>
              <a:rPr lang="en-US" sz="1700" err="1"/>
              <a:t>ostacoli</a:t>
            </a:r>
            <a:r>
              <a:rPr lang="en-US" sz="1700"/>
              <a:t> </a:t>
            </a:r>
            <a:r>
              <a:rPr lang="en-US" sz="1700" err="1"/>
              <a:t>rilevati</a:t>
            </a:r>
            <a:r>
              <a:rPr lang="en-US" sz="1700"/>
              <a:t> </a:t>
            </a:r>
            <a:r>
              <a:rPr lang="en-US" sz="1700" err="1"/>
              <a:t>tramite</a:t>
            </a:r>
            <a:r>
              <a:rPr lang="en-US" sz="1700"/>
              <a:t> FLS </a:t>
            </a:r>
            <a:r>
              <a:rPr lang="en-US" sz="1700" err="1"/>
              <a:t>frontale</a:t>
            </a:r>
            <a:r>
              <a:rPr lang="en-US" sz="1700"/>
              <a:t>.</a:t>
            </a:r>
          </a:p>
        </p:txBody>
      </p:sp>
      <p:cxnSp>
        <p:nvCxnSpPr>
          <p:cNvPr id="36" name="Straight Connector 24">
            <a:extLst>
              <a:ext uri="{FF2B5EF4-FFF2-40B4-BE49-F238E27FC236}">
                <a16:creationId xmlns:a16="http://schemas.microsoft.com/office/drawing/2014/main" id="{822A5670-0F7B-4199-AEAB-33FBA9CEA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220" y="-1"/>
            <a:ext cx="0" cy="6858001"/>
          </a:xfrm>
          <a:prstGeom prst="line">
            <a:avLst/>
          </a:prstGeom>
          <a:ln w="3810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26">
            <a:extLst>
              <a:ext uri="{FF2B5EF4-FFF2-40B4-BE49-F238E27FC236}">
                <a16:creationId xmlns:a16="http://schemas.microsoft.com/office/drawing/2014/main" id="{8BB1744D-A7DF-4B65-B6E3-DCF12BB2D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220" y="2228770"/>
            <a:ext cx="2157776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28">
            <a:extLst>
              <a:ext uri="{FF2B5EF4-FFF2-40B4-BE49-F238E27FC236}">
                <a16:creationId xmlns:a16="http://schemas.microsoft.com/office/drawing/2014/main" id="{882DD753-EA38-4E86-91FB-05041A44A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67905"/>
            <a:ext cx="5647996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0">
            <a:extLst>
              <a:ext uri="{FF2B5EF4-FFF2-40B4-BE49-F238E27FC236}">
                <a16:creationId xmlns:a16="http://schemas.microsoft.com/office/drawing/2014/main" id="{6DA63E78-7704-45EF-B5D3-EADDF5D82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628193" y="5706812"/>
            <a:ext cx="228600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527C32-CCA1-4A68-BE4C-989F3881768F}"/>
              </a:ext>
            </a:extLst>
          </p:cNvPr>
          <p:cNvSpPr txBox="1"/>
          <p:nvPr/>
        </p:nvSpPr>
        <p:spPr>
          <a:xfrm>
            <a:off x="6118001" y="1004921"/>
            <a:ext cx="3023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/>
              <a:t>Algoritmo per riconoscimento e classificazione ostacoli</a:t>
            </a:r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40EF99C-B46A-4D7B-AFC8-D4ABED46F1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25038" y="4782433"/>
            <a:ext cx="2051840" cy="1302531"/>
          </a:xfrm>
          <a:prstGeom prst="rect">
            <a:avLst/>
          </a:prstGeom>
        </p:spPr>
      </p:pic>
      <p:pic>
        <p:nvPicPr>
          <p:cNvPr id="40" name="Picture 39" descr="A close up of a sign&#10;&#10;Description automatically generated">
            <a:extLst>
              <a:ext uri="{FF2B5EF4-FFF2-40B4-BE49-F238E27FC236}">
                <a16:creationId xmlns:a16="http://schemas.microsoft.com/office/drawing/2014/main" id="{42E8686B-4921-4A3C-ADD4-58E19512A5C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</p:spTree>
    <p:extLst>
      <p:ext uri="{BB962C8B-B14F-4D97-AF65-F5344CB8AC3E}">
        <p14:creationId xmlns:p14="http://schemas.microsoft.com/office/powerpoint/2010/main" val="387273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2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3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2" y="6453145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1"/>
          <p:cNvSpPr txBox="1">
            <a:spLocks noChangeArrowheads="1"/>
          </p:cNvSpPr>
          <p:nvPr/>
        </p:nvSpPr>
        <p:spPr bwMode="auto">
          <a:xfrm>
            <a:off x="832485" y="4277356"/>
            <a:ext cx="7475220" cy="15603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defTabSz="914400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Obstacle</a:t>
            </a:r>
          </a:p>
        </p:txBody>
      </p:sp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527C32-CCA1-4A68-BE4C-989F3881768F}"/>
              </a:ext>
            </a:extLst>
          </p:cNvPr>
          <p:cNvSpPr txBox="1"/>
          <p:nvPr/>
        </p:nvSpPr>
        <p:spPr>
          <a:xfrm>
            <a:off x="3066043" y="250360"/>
            <a:ext cx="3023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/>
              <a:t>Algoritmo per riconoscimento e classificazione ostacoli</a:t>
            </a:r>
            <a:endParaRPr lang="en-US"/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115FFE30-8A03-44CE-B92B-44103C9CF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EFB7ED7-036A-46BF-9D9C-CD23A288C1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4062" y="1899844"/>
            <a:ext cx="4275879" cy="271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07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2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3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2B76C05-F13E-48DB-B32B-09B3A7F6C0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94" r="15966"/>
          <a:stretch/>
        </p:blipFill>
        <p:spPr>
          <a:xfrm>
            <a:off x="1636095" y="2169000"/>
            <a:ext cx="5868000" cy="2516328"/>
          </a:xfrm>
          <a:prstGeom prst="rect">
            <a:avLst/>
          </a:prstGeom>
          <a:ln>
            <a:noFill/>
          </a:ln>
        </p:spPr>
      </p:pic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2" y="6453145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1"/>
          <p:cNvSpPr txBox="1">
            <a:spLocks noChangeArrowheads="1"/>
          </p:cNvSpPr>
          <p:nvPr/>
        </p:nvSpPr>
        <p:spPr bwMode="auto">
          <a:xfrm>
            <a:off x="832485" y="4277356"/>
            <a:ext cx="7475220" cy="15603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defTabSz="914400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Obstacle</a:t>
            </a:r>
          </a:p>
        </p:txBody>
      </p:sp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527C32-CCA1-4A68-BE4C-989F3881768F}"/>
              </a:ext>
            </a:extLst>
          </p:cNvPr>
          <p:cNvSpPr txBox="1"/>
          <p:nvPr/>
        </p:nvSpPr>
        <p:spPr>
          <a:xfrm>
            <a:off x="3066043" y="250360"/>
            <a:ext cx="3023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/>
              <a:t>Algoritmo per riconoscimento e classificazione ostacoli</a:t>
            </a:r>
            <a:endParaRPr lang="en-US"/>
          </a:p>
        </p:txBody>
      </p:sp>
      <p:pic>
        <p:nvPicPr>
          <p:cNvPr id="32" name="Picture 31" descr="A close up of a sign&#10;&#10;Description automatically generated">
            <a:extLst>
              <a:ext uri="{FF2B5EF4-FFF2-40B4-BE49-F238E27FC236}">
                <a16:creationId xmlns:a16="http://schemas.microsoft.com/office/drawing/2014/main" id="{F8A2B19B-DEEF-4E18-AAB6-59718029D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</p:spTree>
    <p:extLst>
      <p:ext uri="{BB962C8B-B14F-4D97-AF65-F5344CB8AC3E}">
        <p14:creationId xmlns:p14="http://schemas.microsoft.com/office/powerpoint/2010/main" val="4064338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2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3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2" y="6453145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1"/>
          <p:cNvSpPr txBox="1">
            <a:spLocks noChangeArrowheads="1"/>
          </p:cNvSpPr>
          <p:nvPr/>
        </p:nvSpPr>
        <p:spPr bwMode="auto">
          <a:xfrm>
            <a:off x="832485" y="4277356"/>
            <a:ext cx="7475220" cy="15603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defTabSz="914400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Obstacle</a:t>
            </a:r>
          </a:p>
        </p:txBody>
      </p:sp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527C32-CCA1-4A68-BE4C-989F3881768F}"/>
              </a:ext>
            </a:extLst>
          </p:cNvPr>
          <p:cNvSpPr txBox="1"/>
          <p:nvPr/>
        </p:nvSpPr>
        <p:spPr>
          <a:xfrm>
            <a:off x="3066043" y="250360"/>
            <a:ext cx="3023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/>
              <a:t>Algoritmo per riconoscimento e classificazione ostacoli</a:t>
            </a:r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9597F3-86BB-4CA1-8ABF-A83DAB4AD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095" y="2479229"/>
            <a:ext cx="5868000" cy="1899542"/>
          </a:xfrm>
          <a:prstGeom prst="rect">
            <a:avLst/>
          </a:prstGeom>
        </p:spPr>
      </p:pic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C34BAF35-40B9-44C9-92DE-E4E782330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</p:spTree>
    <p:extLst>
      <p:ext uri="{BB962C8B-B14F-4D97-AF65-F5344CB8AC3E}">
        <p14:creationId xmlns:p14="http://schemas.microsoft.com/office/powerpoint/2010/main" val="2012976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2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3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2" y="6453145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1"/>
          <p:cNvSpPr txBox="1">
            <a:spLocks noChangeArrowheads="1"/>
          </p:cNvSpPr>
          <p:nvPr/>
        </p:nvSpPr>
        <p:spPr bwMode="auto">
          <a:xfrm>
            <a:off x="832485" y="4277356"/>
            <a:ext cx="7475220" cy="15603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defTabSz="914400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Obstacle</a:t>
            </a:r>
          </a:p>
        </p:txBody>
      </p:sp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527C32-CCA1-4A68-BE4C-989F3881768F}"/>
              </a:ext>
            </a:extLst>
          </p:cNvPr>
          <p:cNvSpPr txBox="1"/>
          <p:nvPr/>
        </p:nvSpPr>
        <p:spPr>
          <a:xfrm>
            <a:off x="3066043" y="250360"/>
            <a:ext cx="3023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/>
              <a:t>Algoritmo per riconoscimento e classificazione ostacoli</a:t>
            </a:r>
            <a:endParaRPr lang="en-US"/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CC154FB1-4347-4E9B-ACD2-FD5E98947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1EFB52-395D-49E5-A853-190F9DD8C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197" y="1296636"/>
            <a:ext cx="4458896" cy="376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12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2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3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2" y="6453145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1"/>
          <p:cNvSpPr txBox="1">
            <a:spLocks noChangeArrowheads="1"/>
          </p:cNvSpPr>
          <p:nvPr/>
        </p:nvSpPr>
        <p:spPr bwMode="auto">
          <a:xfrm>
            <a:off x="832485" y="4277356"/>
            <a:ext cx="7475220" cy="15603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defTabSz="914400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Obstacle</a:t>
            </a:r>
          </a:p>
        </p:txBody>
      </p:sp>
      <p:sp>
        <p:nvSpPr>
          <p:cNvPr id="6" name="Parallelogramma 5"/>
          <p:cNvSpPr/>
          <p:nvPr/>
        </p:nvSpPr>
        <p:spPr>
          <a:xfrm>
            <a:off x="-238532" y="6376663"/>
            <a:ext cx="8472198" cy="481338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pic>
        <p:nvPicPr>
          <p:cNvPr id="7" name="Immagine 6" descr="cherubino_pant54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6376664"/>
            <a:ext cx="459462" cy="4690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527C32-CCA1-4A68-BE4C-989F3881768F}"/>
              </a:ext>
            </a:extLst>
          </p:cNvPr>
          <p:cNvSpPr txBox="1"/>
          <p:nvPr/>
        </p:nvSpPr>
        <p:spPr>
          <a:xfrm>
            <a:off x="3066043" y="250360"/>
            <a:ext cx="3023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/>
              <a:t>Algoritmo per riconoscimento e classificazione ostacoli</a:t>
            </a:r>
            <a:endParaRPr lang="en-US"/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4180F904-5F7E-4F9E-9AAC-8D921B98E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6381410"/>
            <a:ext cx="2943452" cy="475200"/>
          </a:xfrm>
          <a:prstGeom prst="rect">
            <a:avLst/>
          </a:prstGeom>
          <a:noFill/>
          <a:ln cmpd="sng">
            <a:noFill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945A39D-0A35-4D1C-99ED-E0FCBE84A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7665" y="2014292"/>
            <a:ext cx="5324860" cy="226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19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159</Words>
  <Application>Microsoft Office PowerPoint</Application>
  <PresentationFormat>On-screen Show (4:3)</PresentationFormat>
  <Paragraphs>32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Tema di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Simone Vollaro</dc:creator>
  <cp:lastModifiedBy>Simone Vollaro</cp:lastModifiedBy>
  <cp:revision>1</cp:revision>
  <dcterms:created xsi:type="dcterms:W3CDTF">2020-06-18T16:30:31Z</dcterms:created>
  <dcterms:modified xsi:type="dcterms:W3CDTF">2020-06-21T00:07:41Z</dcterms:modified>
</cp:coreProperties>
</file>